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28"/>
  </p:notesMasterIdLst>
  <p:sldIdLst>
    <p:sldId id="257" r:id="rId2"/>
    <p:sldId id="258" r:id="rId3"/>
    <p:sldId id="3116" r:id="rId4"/>
    <p:sldId id="3132" r:id="rId5"/>
    <p:sldId id="3133" r:id="rId6"/>
    <p:sldId id="3106" r:id="rId7"/>
    <p:sldId id="3115" r:id="rId8"/>
    <p:sldId id="3117" r:id="rId9"/>
    <p:sldId id="3134" r:id="rId10"/>
    <p:sldId id="3119" r:id="rId11"/>
    <p:sldId id="259" r:id="rId12"/>
    <p:sldId id="3124" r:id="rId13"/>
    <p:sldId id="3120" r:id="rId14"/>
    <p:sldId id="307" r:id="rId15"/>
    <p:sldId id="3068" r:id="rId16"/>
    <p:sldId id="3122" r:id="rId17"/>
    <p:sldId id="3125" r:id="rId18"/>
    <p:sldId id="3128" r:id="rId19"/>
    <p:sldId id="3135" r:id="rId20"/>
    <p:sldId id="3136" r:id="rId21"/>
    <p:sldId id="311" r:id="rId22"/>
    <p:sldId id="3127" r:id="rId23"/>
    <p:sldId id="3123" r:id="rId24"/>
    <p:sldId id="3129" r:id="rId25"/>
    <p:sldId id="3130" r:id="rId26"/>
    <p:sldId id="313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83" autoAdjust="0"/>
    <p:restoredTop sz="95501" autoAdjust="0"/>
  </p:normalViewPr>
  <p:slideViewPr>
    <p:cSldViewPr snapToGrid="0">
      <p:cViewPr varScale="1">
        <p:scale>
          <a:sx n="116" d="100"/>
          <a:sy n="116" d="100"/>
        </p:scale>
        <p:origin x="88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accent6"/>
                </a:solidFill>
                <a:latin typeface="Corbel" panose="020B0503020204020204" pitchFamily="34" charset="0"/>
              </a:rPr>
              <a:t>Produção</a:t>
            </a:r>
            <a:r>
              <a:rPr lang="en-US" b="1" dirty="0">
                <a:solidFill>
                  <a:schemeClr val="accent6"/>
                </a:solidFill>
                <a:latin typeface="Corbel" panose="020B0503020204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rbel" panose="020B0503020204020204" pitchFamily="34" charset="0"/>
              </a:rPr>
              <a:t>científica</a:t>
            </a:r>
            <a:r>
              <a:rPr lang="en-US" b="1" dirty="0">
                <a:solidFill>
                  <a:schemeClr val="accent6"/>
                </a:solidFill>
                <a:latin typeface="Corbel" panose="020B0503020204020204" pitchFamily="34" charset="0"/>
              </a:rPr>
              <a:t> </a:t>
            </a:r>
          </a:p>
          <a:p>
            <a:pPr>
              <a:defRPr b="1">
                <a:solidFill>
                  <a:schemeClr val="accent6"/>
                </a:solidFill>
              </a:defRPr>
            </a:pPr>
            <a:r>
              <a:rPr lang="en-US" b="1" dirty="0">
                <a:solidFill>
                  <a:schemeClr val="accent6"/>
                </a:solidFill>
                <a:latin typeface="Corbel" panose="020B0503020204020204" pitchFamily="34" charset="0"/>
              </a:rPr>
              <a:t>Web of Science Documents - 2018</a:t>
            </a:r>
          </a:p>
        </c:rich>
      </c:tx>
      <c:layout>
        <c:manualLayout>
          <c:xMode val="edge"/>
          <c:yMode val="edge"/>
          <c:x val="0.27670566456669982"/>
          <c:y val="2.0999986275599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Web of Science Documents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E5-AC44-8F56-8E571F1845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Plan1!$A$2:$A$20</c:f>
              <c:strCache>
                <c:ptCount val="19"/>
                <c:pt idx="0">
                  <c:v>Suécia</c:v>
                </c:pt>
                <c:pt idx="1">
                  <c:v>Polônia</c:v>
                </c:pt>
                <c:pt idx="2">
                  <c:v>Irã</c:v>
                </c:pt>
                <c:pt idx="3">
                  <c:v>Suíça</c:v>
                </c:pt>
                <c:pt idx="4">
                  <c:v>Holanda</c:v>
                </c:pt>
                <c:pt idx="5">
                  <c:v>Rússia</c:v>
                </c:pt>
                <c:pt idx="6">
                  <c:v>Brasil</c:v>
                </c:pt>
                <c:pt idx="7">
                  <c:v>Coreia do Sul</c:v>
                </c:pt>
                <c:pt idx="8">
                  <c:v>Espanha</c:v>
                </c:pt>
                <c:pt idx="9">
                  <c:v>Austrália</c:v>
                </c:pt>
                <c:pt idx="10">
                  <c:v>Índia</c:v>
                </c:pt>
                <c:pt idx="11">
                  <c:v>Itália</c:v>
                </c:pt>
                <c:pt idx="12">
                  <c:v>Canadá</c:v>
                </c:pt>
                <c:pt idx="13">
                  <c:v>França</c:v>
                </c:pt>
                <c:pt idx="14">
                  <c:v>Japão</c:v>
                </c:pt>
                <c:pt idx="15">
                  <c:v>Alemanha</c:v>
                </c:pt>
                <c:pt idx="16">
                  <c:v>Reino Unido</c:v>
                </c:pt>
                <c:pt idx="17">
                  <c:v>China</c:v>
                </c:pt>
                <c:pt idx="18">
                  <c:v>Estados Unidos</c:v>
                </c:pt>
              </c:strCache>
            </c:strRef>
          </c:cat>
          <c:val>
            <c:numRef>
              <c:f>Plan1!$B$2:$B$20</c:f>
              <c:numCache>
                <c:formatCode>#,##0</c:formatCode>
                <c:ptCount val="19"/>
                <c:pt idx="0">
                  <c:v>40089</c:v>
                </c:pt>
                <c:pt idx="1">
                  <c:v>41441</c:v>
                </c:pt>
                <c:pt idx="2">
                  <c:v>43196</c:v>
                </c:pt>
                <c:pt idx="3">
                  <c:v>47500</c:v>
                </c:pt>
                <c:pt idx="4">
                  <c:v>60699</c:v>
                </c:pt>
                <c:pt idx="5">
                  <c:v>60898</c:v>
                </c:pt>
                <c:pt idx="6">
                  <c:v>64451</c:v>
                </c:pt>
                <c:pt idx="7">
                  <c:v>76965</c:v>
                </c:pt>
                <c:pt idx="8">
                  <c:v>87864</c:v>
                </c:pt>
                <c:pt idx="9">
                  <c:v>98391</c:v>
                </c:pt>
                <c:pt idx="10">
                  <c:v>104480</c:v>
                </c:pt>
                <c:pt idx="11">
                  <c:v>105860</c:v>
                </c:pt>
                <c:pt idx="12">
                  <c:v>105980</c:v>
                </c:pt>
                <c:pt idx="13">
                  <c:v>106591</c:v>
                </c:pt>
                <c:pt idx="14">
                  <c:v>117010</c:v>
                </c:pt>
                <c:pt idx="15">
                  <c:v>161765</c:v>
                </c:pt>
                <c:pt idx="16">
                  <c:v>380402</c:v>
                </c:pt>
                <c:pt idx="17">
                  <c:v>468807</c:v>
                </c:pt>
                <c:pt idx="18">
                  <c:v>686574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E5-AC44-8F56-8E571F184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0882808"/>
        <c:axId val="360883592"/>
      </c:barChart>
      <c:catAx>
        <c:axId val="360882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0883592"/>
        <c:crosses val="autoZero"/>
        <c:auto val="1"/>
        <c:lblAlgn val="ctr"/>
        <c:lblOffset val="100"/>
        <c:noMultiLvlLbl val="0"/>
      </c:catAx>
      <c:valAx>
        <c:axId val="360883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088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Bolsistas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Outras modalidades</c:v>
                </c:pt>
                <c:pt idx="1">
                  <c:v>Professor Visitante Sênior</c:v>
                </c:pt>
                <c:pt idx="2">
                  <c:v>Professor Visitante Júnior </c:v>
                </c:pt>
                <c:pt idx="3">
                  <c:v>Estágio Pós-Doutoral/Estágio Sênior</c:v>
                </c:pt>
                <c:pt idx="4">
                  <c:v>Doutorado Pleno</c:v>
                </c:pt>
                <c:pt idx="5">
                  <c:v>Graduação Sanduíche</c:v>
                </c:pt>
                <c:pt idx="6">
                  <c:v>Doutorado Sanduíche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156</c:v>
                </c:pt>
                <c:pt idx="1">
                  <c:v>99</c:v>
                </c:pt>
                <c:pt idx="2">
                  <c:v>100</c:v>
                </c:pt>
                <c:pt idx="3">
                  <c:v>621</c:v>
                </c:pt>
                <c:pt idx="4" formatCode="#,##0">
                  <c:v>1329</c:v>
                </c:pt>
                <c:pt idx="5" formatCode="#,##0">
                  <c:v>1686</c:v>
                </c:pt>
                <c:pt idx="6" formatCode="#,##0">
                  <c:v>4188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57-884F-81A3-D4EC3CAE7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1666680"/>
        <c:axId val="361667464"/>
      </c:barChart>
      <c:catAx>
        <c:axId val="361666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1667464"/>
        <c:crosses val="autoZero"/>
        <c:auto val="1"/>
        <c:lblAlgn val="ctr"/>
        <c:lblOffset val="100"/>
        <c:noMultiLvlLbl val="0"/>
      </c:catAx>
      <c:valAx>
        <c:axId val="361667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166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03965719330549"/>
          <c:y val="0.91280284140517121"/>
          <c:w val="0.22435782795430434"/>
          <c:h val="6.9034361295221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5AE7A-D322-4B6D-87E6-B8C3E69CBB8F}" type="doc">
      <dgm:prSet loTypeId="urn:microsoft.com/office/officeart/2005/8/layout/hProcess7" loCatId="process" qsTypeId="urn:microsoft.com/office/officeart/2005/8/quickstyle/simple1" qsCatId="simple" csTypeId="urn:microsoft.com/office/officeart/2005/8/colors/colorful2" csCatId="colorful" phldr="1"/>
      <dgm:spPr/>
    </dgm:pt>
    <dgm:pt modelId="{9C56DBF3-EAA9-40B7-A62C-170108338AFC}">
      <dgm:prSet phldrT="[Texto]"/>
      <dgm:spPr/>
      <dgm:t>
        <a:bodyPr/>
        <a:lstStyle/>
        <a:p>
          <a:r>
            <a:rPr lang="pt-BR" b="1" dirty="0"/>
            <a:t>1953</a:t>
          </a:r>
        </a:p>
      </dgm:t>
    </dgm:pt>
    <dgm:pt modelId="{07A18075-4E9D-4D4E-8E01-EB43BE8B266A}" type="parTrans" cxnId="{FAEE86DF-1812-452A-98FF-AFF0D8B77814}">
      <dgm:prSet/>
      <dgm:spPr/>
      <dgm:t>
        <a:bodyPr/>
        <a:lstStyle/>
        <a:p>
          <a:endParaRPr lang="pt-BR"/>
        </a:p>
      </dgm:t>
    </dgm:pt>
    <dgm:pt modelId="{FD6794E8-9F76-494C-A655-938C307D864B}" type="sibTrans" cxnId="{FAEE86DF-1812-452A-98FF-AFF0D8B77814}">
      <dgm:prSet/>
      <dgm:spPr/>
      <dgm:t>
        <a:bodyPr/>
        <a:lstStyle/>
        <a:p>
          <a:endParaRPr lang="pt-BR"/>
        </a:p>
      </dgm:t>
    </dgm:pt>
    <dgm:pt modelId="{5A8E55A1-B2F5-48E7-9A3E-4954A2EE75A8}">
      <dgm:prSet phldrT="[Texto]"/>
      <dgm:spPr/>
      <dgm:t>
        <a:bodyPr/>
        <a:lstStyle/>
        <a:p>
          <a:r>
            <a:rPr lang="pt-BR" b="1" dirty="0"/>
            <a:t>1979</a:t>
          </a:r>
        </a:p>
      </dgm:t>
    </dgm:pt>
    <dgm:pt modelId="{1200C02A-9B72-4921-95FD-BB9D30D5D778}" type="parTrans" cxnId="{ED2CA46D-73AA-4EC5-877A-D79C06DF492F}">
      <dgm:prSet/>
      <dgm:spPr/>
      <dgm:t>
        <a:bodyPr/>
        <a:lstStyle/>
        <a:p>
          <a:endParaRPr lang="pt-BR"/>
        </a:p>
      </dgm:t>
    </dgm:pt>
    <dgm:pt modelId="{AE150014-AA02-4F82-B8D1-C5E6C6EA190A}" type="sibTrans" cxnId="{ED2CA46D-73AA-4EC5-877A-D79C06DF492F}">
      <dgm:prSet/>
      <dgm:spPr/>
      <dgm:t>
        <a:bodyPr/>
        <a:lstStyle/>
        <a:p>
          <a:endParaRPr lang="pt-BR"/>
        </a:p>
      </dgm:t>
    </dgm:pt>
    <dgm:pt modelId="{937C5C97-61C3-4ACA-8BD9-DCFE0304AAA4}">
      <dgm:prSet phldrT="[Texto]"/>
      <dgm:spPr/>
      <dgm:t>
        <a:bodyPr/>
        <a:lstStyle/>
        <a:p>
          <a:r>
            <a:rPr lang="pt-BR" b="1" dirty="0"/>
            <a:t>2011</a:t>
          </a:r>
        </a:p>
      </dgm:t>
    </dgm:pt>
    <dgm:pt modelId="{916B5938-6132-44FA-A030-7F14697C082D}" type="parTrans" cxnId="{B869DD1C-2DB4-4DF7-8253-9E9BDA4AD0D7}">
      <dgm:prSet/>
      <dgm:spPr/>
      <dgm:t>
        <a:bodyPr/>
        <a:lstStyle/>
        <a:p>
          <a:endParaRPr lang="pt-BR"/>
        </a:p>
      </dgm:t>
    </dgm:pt>
    <dgm:pt modelId="{ADDB1A59-D6EC-4076-B5AE-F30D9463DD91}" type="sibTrans" cxnId="{B869DD1C-2DB4-4DF7-8253-9E9BDA4AD0D7}">
      <dgm:prSet/>
      <dgm:spPr/>
      <dgm:t>
        <a:bodyPr/>
        <a:lstStyle/>
        <a:p>
          <a:endParaRPr lang="pt-BR"/>
        </a:p>
      </dgm:t>
    </dgm:pt>
    <dgm:pt modelId="{46D0D2AD-905F-45B2-94ED-E4F443CF2073}">
      <dgm:prSet/>
      <dgm:spPr/>
      <dgm:t>
        <a:bodyPr/>
        <a:lstStyle/>
        <a:p>
          <a:r>
            <a:rPr lang="pt-BR" b="1" dirty="0"/>
            <a:t>2018</a:t>
          </a:r>
        </a:p>
      </dgm:t>
    </dgm:pt>
    <dgm:pt modelId="{7410185D-CA9E-4F9B-9CB8-3C57A88B70E1}" type="parTrans" cxnId="{8CCA83CD-7E82-4113-A1DE-58745297BB4E}">
      <dgm:prSet/>
      <dgm:spPr/>
      <dgm:t>
        <a:bodyPr/>
        <a:lstStyle/>
        <a:p>
          <a:endParaRPr lang="pt-BR"/>
        </a:p>
      </dgm:t>
    </dgm:pt>
    <dgm:pt modelId="{985E4B07-CD76-497D-B2D5-C49F54B3DA09}" type="sibTrans" cxnId="{8CCA83CD-7E82-4113-A1DE-58745297BB4E}">
      <dgm:prSet/>
      <dgm:spPr/>
      <dgm:t>
        <a:bodyPr/>
        <a:lstStyle/>
        <a:p>
          <a:endParaRPr lang="pt-BR"/>
        </a:p>
      </dgm:t>
    </dgm:pt>
    <dgm:pt modelId="{D4B5565F-C7E2-4A73-9AE2-76F53FB0DB92}">
      <dgm:prSet/>
      <dgm:spPr/>
      <dgm:t>
        <a:bodyPr/>
        <a:lstStyle/>
        <a:p>
          <a:r>
            <a:rPr lang="pt-BR" b="1" dirty="0"/>
            <a:t>1965</a:t>
          </a:r>
        </a:p>
      </dgm:t>
    </dgm:pt>
    <dgm:pt modelId="{BCF39689-690F-486D-97FE-218D291F31CB}" type="parTrans" cxnId="{076E8A89-3D3F-444C-9E21-CF6C89149D61}">
      <dgm:prSet/>
      <dgm:spPr/>
      <dgm:t>
        <a:bodyPr/>
        <a:lstStyle/>
        <a:p>
          <a:endParaRPr lang="pt-BR"/>
        </a:p>
      </dgm:t>
    </dgm:pt>
    <dgm:pt modelId="{86103CCE-AFFE-490C-972A-F01D94078334}" type="sibTrans" cxnId="{076E8A89-3D3F-444C-9E21-CF6C89149D61}">
      <dgm:prSet/>
      <dgm:spPr/>
      <dgm:t>
        <a:bodyPr/>
        <a:lstStyle/>
        <a:p>
          <a:endParaRPr lang="pt-BR"/>
        </a:p>
      </dgm:t>
    </dgm:pt>
    <dgm:pt modelId="{89C40FB2-23E9-452E-B2A1-33749AD76F82}">
      <dgm:prSet/>
      <dgm:spPr/>
      <dgm:t>
        <a:bodyPr/>
        <a:lstStyle/>
        <a:p>
          <a:r>
            <a:rPr lang="pt-BR" b="1" dirty="0"/>
            <a:t>2019</a:t>
          </a:r>
        </a:p>
      </dgm:t>
    </dgm:pt>
    <dgm:pt modelId="{59A76A23-0F65-49F0-A2A1-C9EC4ED897F3}" type="parTrans" cxnId="{71DB8C3B-77A5-4EEC-A436-A36A6C833327}">
      <dgm:prSet/>
      <dgm:spPr/>
      <dgm:t>
        <a:bodyPr/>
        <a:lstStyle/>
        <a:p>
          <a:endParaRPr lang="pt-BR"/>
        </a:p>
      </dgm:t>
    </dgm:pt>
    <dgm:pt modelId="{317ED2EF-D316-495D-B91D-ED43CE6F0EE2}" type="sibTrans" cxnId="{71DB8C3B-77A5-4EEC-A436-A36A6C833327}">
      <dgm:prSet/>
      <dgm:spPr/>
      <dgm:t>
        <a:bodyPr/>
        <a:lstStyle/>
        <a:p>
          <a:endParaRPr lang="pt-BR"/>
        </a:p>
      </dgm:t>
    </dgm:pt>
    <dgm:pt modelId="{DF73FE74-F6DD-41BE-8EC9-EA8F189E8477}" type="pres">
      <dgm:prSet presAssocID="{A585AE7A-D322-4B6D-87E6-B8C3E69CBB8F}" presName="Name0" presStyleCnt="0">
        <dgm:presLayoutVars>
          <dgm:dir/>
          <dgm:animLvl val="lvl"/>
          <dgm:resizeHandles val="exact"/>
        </dgm:presLayoutVars>
      </dgm:prSet>
      <dgm:spPr/>
    </dgm:pt>
    <dgm:pt modelId="{5EA51576-1AA6-41B7-B30C-22FC2262AFAD}" type="pres">
      <dgm:prSet presAssocID="{9C56DBF3-EAA9-40B7-A62C-170108338AFC}" presName="compositeNode" presStyleCnt="0">
        <dgm:presLayoutVars>
          <dgm:bulletEnabled val="1"/>
        </dgm:presLayoutVars>
      </dgm:prSet>
      <dgm:spPr/>
    </dgm:pt>
    <dgm:pt modelId="{26ECC9A0-5C1E-44DB-AB34-D4C03D1974A4}" type="pres">
      <dgm:prSet presAssocID="{9C56DBF3-EAA9-40B7-A62C-170108338AFC}" presName="bgRect" presStyleLbl="node1" presStyleIdx="0" presStyleCnt="6"/>
      <dgm:spPr/>
      <dgm:t>
        <a:bodyPr/>
        <a:lstStyle/>
        <a:p>
          <a:endParaRPr lang="pt-BR"/>
        </a:p>
      </dgm:t>
    </dgm:pt>
    <dgm:pt modelId="{2CD9C398-EA2F-4DDD-B016-002F24EBD32E}" type="pres">
      <dgm:prSet presAssocID="{9C56DBF3-EAA9-40B7-A62C-170108338AFC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708F53-DCA3-414C-9502-6D717CA15F34}" type="pres">
      <dgm:prSet presAssocID="{FD6794E8-9F76-494C-A655-938C307D864B}" presName="hSp" presStyleCnt="0"/>
      <dgm:spPr/>
    </dgm:pt>
    <dgm:pt modelId="{E7247891-3AAA-4E9B-936C-C0B4ADA764BD}" type="pres">
      <dgm:prSet presAssocID="{FD6794E8-9F76-494C-A655-938C307D864B}" presName="vProcSp" presStyleCnt="0"/>
      <dgm:spPr/>
    </dgm:pt>
    <dgm:pt modelId="{B636015D-4DF5-4110-9E9D-E3712F5A81BD}" type="pres">
      <dgm:prSet presAssocID="{FD6794E8-9F76-494C-A655-938C307D864B}" presName="vSp1" presStyleCnt="0"/>
      <dgm:spPr/>
    </dgm:pt>
    <dgm:pt modelId="{94DB9B9A-3855-4310-8B02-A43550B6FCB4}" type="pres">
      <dgm:prSet presAssocID="{FD6794E8-9F76-494C-A655-938C307D864B}" presName="simulatedConn" presStyleLbl="solidFgAcc1" presStyleIdx="0" presStyleCnt="5"/>
      <dgm:spPr/>
    </dgm:pt>
    <dgm:pt modelId="{5200E22E-E90E-41D7-B8BF-6024529E4912}" type="pres">
      <dgm:prSet presAssocID="{FD6794E8-9F76-494C-A655-938C307D864B}" presName="vSp2" presStyleCnt="0"/>
      <dgm:spPr/>
    </dgm:pt>
    <dgm:pt modelId="{23D2C721-351D-48CA-9D37-E934B0255406}" type="pres">
      <dgm:prSet presAssocID="{FD6794E8-9F76-494C-A655-938C307D864B}" presName="sibTrans" presStyleCnt="0"/>
      <dgm:spPr/>
    </dgm:pt>
    <dgm:pt modelId="{AE0FDA75-FD47-4BD6-96A1-35EFDBDC1DE1}" type="pres">
      <dgm:prSet presAssocID="{D4B5565F-C7E2-4A73-9AE2-76F53FB0DB92}" presName="compositeNode" presStyleCnt="0">
        <dgm:presLayoutVars>
          <dgm:bulletEnabled val="1"/>
        </dgm:presLayoutVars>
      </dgm:prSet>
      <dgm:spPr/>
    </dgm:pt>
    <dgm:pt modelId="{7F66E889-1BBF-4169-AB25-8ECEAE2576C6}" type="pres">
      <dgm:prSet presAssocID="{D4B5565F-C7E2-4A73-9AE2-76F53FB0DB92}" presName="bgRect" presStyleLbl="node1" presStyleIdx="1" presStyleCnt="6"/>
      <dgm:spPr/>
      <dgm:t>
        <a:bodyPr/>
        <a:lstStyle/>
        <a:p>
          <a:endParaRPr lang="pt-BR"/>
        </a:p>
      </dgm:t>
    </dgm:pt>
    <dgm:pt modelId="{55F37883-7F50-443E-9266-A3728F60E9EE}" type="pres">
      <dgm:prSet presAssocID="{D4B5565F-C7E2-4A73-9AE2-76F53FB0DB92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E1A61A-BA00-45B1-93F7-74DFB54E27B2}" type="pres">
      <dgm:prSet presAssocID="{86103CCE-AFFE-490C-972A-F01D94078334}" presName="hSp" presStyleCnt="0"/>
      <dgm:spPr/>
    </dgm:pt>
    <dgm:pt modelId="{04DEE7AC-C5A7-48A0-8DE5-4623447B137D}" type="pres">
      <dgm:prSet presAssocID="{86103CCE-AFFE-490C-972A-F01D94078334}" presName="vProcSp" presStyleCnt="0"/>
      <dgm:spPr/>
    </dgm:pt>
    <dgm:pt modelId="{3A2BBD42-DCC3-4FA8-8280-964DF6BC4FF5}" type="pres">
      <dgm:prSet presAssocID="{86103CCE-AFFE-490C-972A-F01D94078334}" presName="vSp1" presStyleCnt="0"/>
      <dgm:spPr/>
    </dgm:pt>
    <dgm:pt modelId="{5378A516-768A-4960-89B6-5EACF19FB6AA}" type="pres">
      <dgm:prSet presAssocID="{86103CCE-AFFE-490C-972A-F01D94078334}" presName="simulatedConn" presStyleLbl="solidFgAcc1" presStyleIdx="1" presStyleCnt="5"/>
      <dgm:spPr/>
    </dgm:pt>
    <dgm:pt modelId="{C03D92BB-235E-498F-B479-021EDF51506B}" type="pres">
      <dgm:prSet presAssocID="{86103CCE-AFFE-490C-972A-F01D94078334}" presName="vSp2" presStyleCnt="0"/>
      <dgm:spPr/>
    </dgm:pt>
    <dgm:pt modelId="{CFE5F57E-5205-4851-A5FA-1738DAB676CD}" type="pres">
      <dgm:prSet presAssocID="{86103CCE-AFFE-490C-972A-F01D94078334}" presName="sibTrans" presStyleCnt="0"/>
      <dgm:spPr/>
    </dgm:pt>
    <dgm:pt modelId="{2516C5B3-395C-4BC2-A444-A7CA2EC9909A}" type="pres">
      <dgm:prSet presAssocID="{5A8E55A1-B2F5-48E7-9A3E-4954A2EE75A8}" presName="compositeNode" presStyleCnt="0">
        <dgm:presLayoutVars>
          <dgm:bulletEnabled val="1"/>
        </dgm:presLayoutVars>
      </dgm:prSet>
      <dgm:spPr/>
    </dgm:pt>
    <dgm:pt modelId="{A61A83C2-95BE-406D-81B5-D370912750C5}" type="pres">
      <dgm:prSet presAssocID="{5A8E55A1-B2F5-48E7-9A3E-4954A2EE75A8}" presName="bgRect" presStyleLbl="node1" presStyleIdx="2" presStyleCnt="6"/>
      <dgm:spPr/>
      <dgm:t>
        <a:bodyPr/>
        <a:lstStyle/>
        <a:p>
          <a:endParaRPr lang="pt-BR"/>
        </a:p>
      </dgm:t>
    </dgm:pt>
    <dgm:pt modelId="{6B0EDCC6-D494-4453-A5FE-2BC53DEF4DC4}" type="pres">
      <dgm:prSet presAssocID="{5A8E55A1-B2F5-48E7-9A3E-4954A2EE75A8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F18FF-ABC4-416B-B4EE-1A886D2E5E3A}" type="pres">
      <dgm:prSet presAssocID="{AE150014-AA02-4F82-B8D1-C5E6C6EA190A}" presName="hSp" presStyleCnt="0"/>
      <dgm:spPr/>
    </dgm:pt>
    <dgm:pt modelId="{8EDD0916-D1D3-4287-B2E3-64CCC134A7FF}" type="pres">
      <dgm:prSet presAssocID="{AE150014-AA02-4F82-B8D1-C5E6C6EA190A}" presName="vProcSp" presStyleCnt="0"/>
      <dgm:spPr/>
    </dgm:pt>
    <dgm:pt modelId="{61C6E1E8-3606-4E1C-AAEB-C38778E467EB}" type="pres">
      <dgm:prSet presAssocID="{AE150014-AA02-4F82-B8D1-C5E6C6EA190A}" presName="vSp1" presStyleCnt="0"/>
      <dgm:spPr/>
    </dgm:pt>
    <dgm:pt modelId="{8C70F040-F07D-4ACD-B1F3-BA7043299080}" type="pres">
      <dgm:prSet presAssocID="{AE150014-AA02-4F82-B8D1-C5E6C6EA190A}" presName="simulatedConn" presStyleLbl="solidFgAcc1" presStyleIdx="2" presStyleCnt="5"/>
      <dgm:spPr/>
    </dgm:pt>
    <dgm:pt modelId="{80903CD7-11DE-4189-A8B6-1CE9DD09DFEB}" type="pres">
      <dgm:prSet presAssocID="{AE150014-AA02-4F82-B8D1-C5E6C6EA190A}" presName="vSp2" presStyleCnt="0"/>
      <dgm:spPr/>
    </dgm:pt>
    <dgm:pt modelId="{DC38BF92-9BB5-4D03-A96E-5E818371A2DC}" type="pres">
      <dgm:prSet presAssocID="{AE150014-AA02-4F82-B8D1-C5E6C6EA190A}" presName="sibTrans" presStyleCnt="0"/>
      <dgm:spPr/>
    </dgm:pt>
    <dgm:pt modelId="{44D0DE15-6504-452E-B21A-D236CDE00D7D}" type="pres">
      <dgm:prSet presAssocID="{937C5C97-61C3-4ACA-8BD9-DCFE0304AAA4}" presName="compositeNode" presStyleCnt="0">
        <dgm:presLayoutVars>
          <dgm:bulletEnabled val="1"/>
        </dgm:presLayoutVars>
      </dgm:prSet>
      <dgm:spPr/>
    </dgm:pt>
    <dgm:pt modelId="{2D22A8E8-3A82-48FA-BB2B-E95D68CCE397}" type="pres">
      <dgm:prSet presAssocID="{937C5C97-61C3-4ACA-8BD9-DCFE0304AAA4}" presName="bgRect" presStyleLbl="node1" presStyleIdx="3" presStyleCnt="6"/>
      <dgm:spPr/>
      <dgm:t>
        <a:bodyPr/>
        <a:lstStyle/>
        <a:p>
          <a:endParaRPr lang="pt-BR"/>
        </a:p>
      </dgm:t>
    </dgm:pt>
    <dgm:pt modelId="{72A22DBF-2923-44B4-BC42-A8032D7F8C7A}" type="pres">
      <dgm:prSet presAssocID="{937C5C97-61C3-4ACA-8BD9-DCFE0304AAA4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E7E8DA-50D3-49CF-AB0D-64C34D2AB310}" type="pres">
      <dgm:prSet presAssocID="{ADDB1A59-D6EC-4076-B5AE-F30D9463DD91}" presName="hSp" presStyleCnt="0"/>
      <dgm:spPr/>
    </dgm:pt>
    <dgm:pt modelId="{256A8DA9-BCAD-44F8-8557-8218C3AE7616}" type="pres">
      <dgm:prSet presAssocID="{ADDB1A59-D6EC-4076-B5AE-F30D9463DD91}" presName="vProcSp" presStyleCnt="0"/>
      <dgm:spPr/>
    </dgm:pt>
    <dgm:pt modelId="{B510EFDA-9AAB-4C2D-8212-896F49DFF610}" type="pres">
      <dgm:prSet presAssocID="{ADDB1A59-D6EC-4076-B5AE-F30D9463DD91}" presName="vSp1" presStyleCnt="0"/>
      <dgm:spPr/>
    </dgm:pt>
    <dgm:pt modelId="{3D25E29F-FC0E-4BE0-BA0A-B352C55C0731}" type="pres">
      <dgm:prSet presAssocID="{ADDB1A59-D6EC-4076-B5AE-F30D9463DD91}" presName="simulatedConn" presStyleLbl="solidFgAcc1" presStyleIdx="3" presStyleCnt="5"/>
      <dgm:spPr/>
    </dgm:pt>
    <dgm:pt modelId="{AB48F5ED-7030-4940-9246-41389E1502F5}" type="pres">
      <dgm:prSet presAssocID="{ADDB1A59-D6EC-4076-B5AE-F30D9463DD91}" presName="vSp2" presStyleCnt="0"/>
      <dgm:spPr/>
    </dgm:pt>
    <dgm:pt modelId="{50C9F63B-47D6-4888-B7B8-E209A8A5826B}" type="pres">
      <dgm:prSet presAssocID="{ADDB1A59-D6EC-4076-B5AE-F30D9463DD91}" presName="sibTrans" presStyleCnt="0"/>
      <dgm:spPr/>
    </dgm:pt>
    <dgm:pt modelId="{CAA84821-6423-45DC-8CC8-797A9A256937}" type="pres">
      <dgm:prSet presAssocID="{46D0D2AD-905F-45B2-94ED-E4F443CF2073}" presName="compositeNode" presStyleCnt="0">
        <dgm:presLayoutVars>
          <dgm:bulletEnabled val="1"/>
        </dgm:presLayoutVars>
      </dgm:prSet>
      <dgm:spPr/>
    </dgm:pt>
    <dgm:pt modelId="{A3F60196-4DB3-4C7C-B82B-2D286F0B1D2A}" type="pres">
      <dgm:prSet presAssocID="{46D0D2AD-905F-45B2-94ED-E4F443CF2073}" presName="bgRect" presStyleLbl="node1" presStyleIdx="4" presStyleCnt="6"/>
      <dgm:spPr/>
      <dgm:t>
        <a:bodyPr/>
        <a:lstStyle/>
        <a:p>
          <a:endParaRPr lang="pt-BR"/>
        </a:p>
      </dgm:t>
    </dgm:pt>
    <dgm:pt modelId="{3517A181-B792-4DC8-B5D8-6F754BB50983}" type="pres">
      <dgm:prSet presAssocID="{46D0D2AD-905F-45B2-94ED-E4F443CF2073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550BAB-03AE-4D1E-B652-91BBCD0396A5}" type="pres">
      <dgm:prSet presAssocID="{985E4B07-CD76-497D-B2D5-C49F54B3DA09}" presName="hSp" presStyleCnt="0"/>
      <dgm:spPr/>
    </dgm:pt>
    <dgm:pt modelId="{B6BBA331-A8B5-43CB-B56E-C17BEE2F5B22}" type="pres">
      <dgm:prSet presAssocID="{985E4B07-CD76-497D-B2D5-C49F54B3DA09}" presName="vProcSp" presStyleCnt="0"/>
      <dgm:spPr/>
    </dgm:pt>
    <dgm:pt modelId="{A4500E1F-A698-4A8B-A978-F4DBA21B37CD}" type="pres">
      <dgm:prSet presAssocID="{985E4B07-CD76-497D-B2D5-C49F54B3DA09}" presName="vSp1" presStyleCnt="0"/>
      <dgm:spPr/>
    </dgm:pt>
    <dgm:pt modelId="{D0A4E8BE-270B-42C4-8AC3-45993BFB73BF}" type="pres">
      <dgm:prSet presAssocID="{985E4B07-CD76-497D-B2D5-C49F54B3DA09}" presName="simulatedConn" presStyleLbl="solidFgAcc1" presStyleIdx="4" presStyleCnt="5"/>
      <dgm:spPr/>
    </dgm:pt>
    <dgm:pt modelId="{50280587-6E3E-4F00-A34D-DB33A1A32A01}" type="pres">
      <dgm:prSet presAssocID="{985E4B07-CD76-497D-B2D5-C49F54B3DA09}" presName="vSp2" presStyleCnt="0"/>
      <dgm:spPr/>
    </dgm:pt>
    <dgm:pt modelId="{36DD787A-C615-4ED6-8F5E-798FB8C550FB}" type="pres">
      <dgm:prSet presAssocID="{985E4B07-CD76-497D-B2D5-C49F54B3DA09}" presName="sibTrans" presStyleCnt="0"/>
      <dgm:spPr/>
    </dgm:pt>
    <dgm:pt modelId="{144EFEFB-0581-4303-AD37-05F815F2FBF8}" type="pres">
      <dgm:prSet presAssocID="{89C40FB2-23E9-452E-B2A1-33749AD76F82}" presName="compositeNode" presStyleCnt="0">
        <dgm:presLayoutVars>
          <dgm:bulletEnabled val="1"/>
        </dgm:presLayoutVars>
      </dgm:prSet>
      <dgm:spPr/>
    </dgm:pt>
    <dgm:pt modelId="{7D8B0C15-8ACC-498D-8964-2B21721244B0}" type="pres">
      <dgm:prSet presAssocID="{89C40FB2-23E9-452E-B2A1-33749AD76F82}" presName="bgRect" presStyleLbl="node1" presStyleIdx="5" presStyleCnt="6"/>
      <dgm:spPr/>
      <dgm:t>
        <a:bodyPr/>
        <a:lstStyle/>
        <a:p>
          <a:endParaRPr lang="pt-BR"/>
        </a:p>
      </dgm:t>
    </dgm:pt>
    <dgm:pt modelId="{C900AF36-81F8-4A4D-8794-39E9BAFC76FF}" type="pres">
      <dgm:prSet presAssocID="{89C40FB2-23E9-452E-B2A1-33749AD76F82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276218-AB12-41B7-BBB8-734A31998CEC}" type="presOf" srcId="{46D0D2AD-905F-45B2-94ED-E4F443CF2073}" destId="{3517A181-B792-4DC8-B5D8-6F754BB50983}" srcOrd="1" destOrd="0" presId="urn:microsoft.com/office/officeart/2005/8/layout/hProcess7"/>
    <dgm:cxn modelId="{67FA67F7-9201-4756-A7E6-DFA91136CDC7}" type="presOf" srcId="{937C5C97-61C3-4ACA-8BD9-DCFE0304AAA4}" destId="{2D22A8E8-3A82-48FA-BB2B-E95D68CCE397}" srcOrd="0" destOrd="0" presId="urn:microsoft.com/office/officeart/2005/8/layout/hProcess7"/>
    <dgm:cxn modelId="{7A5C7DAF-8511-4BBF-8D14-4566A4410C74}" type="presOf" srcId="{89C40FB2-23E9-452E-B2A1-33749AD76F82}" destId="{7D8B0C15-8ACC-498D-8964-2B21721244B0}" srcOrd="0" destOrd="0" presId="urn:microsoft.com/office/officeart/2005/8/layout/hProcess7"/>
    <dgm:cxn modelId="{99919318-5D1A-4BE2-9D1E-7F61B31826A2}" type="presOf" srcId="{937C5C97-61C3-4ACA-8BD9-DCFE0304AAA4}" destId="{72A22DBF-2923-44B4-BC42-A8032D7F8C7A}" srcOrd="1" destOrd="0" presId="urn:microsoft.com/office/officeart/2005/8/layout/hProcess7"/>
    <dgm:cxn modelId="{71DB8C3B-77A5-4EEC-A436-A36A6C833327}" srcId="{A585AE7A-D322-4B6D-87E6-B8C3E69CBB8F}" destId="{89C40FB2-23E9-452E-B2A1-33749AD76F82}" srcOrd="5" destOrd="0" parTransId="{59A76A23-0F65-49F0-A2A1-C9EC4ED897F3}" sibTransId="{317ED2EF-D316-495D-B91D-ED43CE6F0EE2}"/>
    <dgm:cxn modelId="{6972959C-35AF-4359-B4C1-8CA0038500A0}" type="presOf" srcId="{9C56DBF3-EAA9-40B7-A62C-170108338AFC}" destId="{26ECC9A0-5C1E-44DB-AB34-D4C03D1974A4}" srcOrd="0" destOrd="0" presId="urn:microsoft.com/office/officeart/2005/8/layout/hProcess7"/>
    <dgm:cxn modelId="{DDF8AE5F-8C09-409D-82AC-CA00C674B8A8}" type="presOf" srcId="{89C40FB2-23E9-452E-B2A1-33749AD76F82}" destId="{C900AF36-81F8-4A4D-8794-39E9BAFC76FF}" srcOrd="1" destOrd="0" presId="urn:microsoft.com/office/officeart/2005/8/layout/hProcess7"/>
    <dgm:cxn modelId="{5E2F022F-85A5-46F5-89B1-0F123A225145}" type="presOf" srcId="{A585AE7A-D322-4B6D-87E6-B8C3E69CBB8F}" destId="{DF73FE74-F6DD-41BE-8EC9-EA8F189E8477}" srcOrd="0" destOrd="0" presId="urn:microsoft.com/office/officeart/2005/8/layout/hProcess7"/>
    <dgm:cxn modelId="{86A35937-4A1D-41C9-A02C-3D74CC921EEB}" type="presOf" srcId="{46D0D2AD-905F-45B2-94ED-E4F443CF2073}" destId="{A3F60196-4DB3-4C7C-B82B-2D286F0B1D2A}" srcOrd="0" destOrd="0" presId="urn:microsoft.com/office/officeart/2005/8/layout/hProcess7"/>
    <dgm:cxn modelId="{FAEE86DF-1812-452A-98FF-AFF0D8B77814}" srcId="{A585AE7A-D322-4B6D-87E6-B8C3E69CBB8F}" destId="{9C56DBF3-EAA9-40B7-A62C-170108338AFC}" srcOrd="0" destOrd="0" parTransId="{07A18075-4E9D-4D4E-8E01-EB43BE8B266A}" sibTransId="{FD6794E8-9F76-494C-A655-938C307D864B}"/>
    <dgm:cxn modelId="{076E8A89-3D3F-444C-9E21-CF6C89149D61}" srcId="{A585AE7A-D322-4B6D-87E6-B8C3E69CBB8F}" destId="{D4B5565F-C7E2-4A73-9AE2-76F53FB0DB92}" srcOrd="1" destOrd="0" parTransId="{BCF39689-690F-486D-97FE-218D291F31CB}" sibTransId="{86103CCE-AFFE-490C-972A-F01D94078334}"/>
    <dgm:cxn modelId="{8CCA83CD-7E82-4113-A1DE-58745297BB4E}" srcId="{A585AE7A-D322-4B6D-87E6-B8C3E69CBB8F}" destId="{46D0D2AD-905F-45B2-94ED-E4F443CF2073}" srcOrd="4" destOrd="0" parTransId="{7410185D-CA9E-4F9B-9CB8-3C57A88B70E1}" sibTransId="{985E4B07-CD76-497D-B2D5-C49F54B3DA09}"/>
    <dgm:cxn modelId="{7B36A0F6-B23A-42FF-AA5E-D31B422BF660}" type="presOf" srcId="{9C56DBF3-EAA9-40B7-A62C-170108338AFC}" destId="{2CD9C398-EA2F-4DDD-B016-002F24EBD32E}" srcOrd="1" destOrd="0" presId="urn:microsoft.com/office/officeart/2005/8/layout/hProcess7"/>
    <dgm:cxn modelId="{133F215B-286F-45F3-ABDD-F3DAF04B1C85}" type="presOf" srcId="{D4B5565F-C7E2-4A73-9AE2-76F53FB0DB92}" destId="{7F66E889-1BBF-4169-AB25-8ECEAE2576C6}" srcOrd="0" destOrd="0" presId="urn:microsoft.com/office/officeart/2005/8/layout/hProcess7"/>
    <dgm:cxn modelId="{B869DD1C-2DB4-4DF7-8253-9E9BDA4AD0D7}" srcId="{A585AE7A-D322-4B6D-87E6-B8C3E69CBB8F}" destId="{937C5C97-61C3-4ACA-8BD9-DCFE0304AAA4}" srcOrd="3" destOrd="0" parTransId="{916B5938-6132-44FA-A030-7F14697C082D}" sibTransId="{ADDB1A59-D6EC-4076-B5AE-F30D9463DD91}"/>
    <dgm:cxn modelId="{D4B5CB6E-C7E0-43D3-A12B-BDBB2C562838}" type="presOf" srcId="{5A8E55A1-B2F5-48E7-9A3E-4954A2EE75A8}" destId="{6B0EDCC6-D494-4453-A5FE-2BC53DEF4DC4}" srcOrd="1" destOrd="0" presId="urn:microsoft.com/office/officeart/2005/8/layout/hProcess7"/>
    <dgm:cxn modelId="{F3EC9CE6-3320-43CC-AB2F-47C2420DFA71}" type="presOf" srcId="{D4B5565F-C7E2-4A73-9AE2-76F53FB0DB92}" destId="{55F37883-7F50-443E-9266-A3728F60E9EE}" srcOrd="1" destOrd="0" presId="urn:microsoft.com/office/officeart/2005/8/layout/hProcess7"/>
    <dgm:cxn modelId="{ED2CA46D-73AA-4EC5-877A-D79C06DF492F}" srcId="{A585AE7A-D322-4B6D-87E6-B8C3E69CBB8F}" destId="{5A8E55A1-B2F5-48E7-9A3E-4954A2EE75A8}" srcOrd="2" destOrd="0" parTransId="{1200C02A-9B72-4921-95FD-BB9D30D5D778}" sibTransId="{AE150014-AA02-4F82-B8D1-C5E6C6EA190A}"/>
    <dgm:cxn modelId="{58C224BA-CE19-42F8-9479-1F6AECCABA52}" type="presOf" srcId="{5A8E55A1-B2F5-48E7-9A3E-4954A2EE75A8}" destId="{A61A83C2-95BE-406D-81B5-D370912750C5}" srcOrd="0" destOrd="0" presId="urn:microsoft.com/office/officeart/2005/8/layout/hProcess7"/>
    <dgm:cxn modelId="{38F6E13F-DD1B-4346-983D-7515663588B4}" type="presParOf" srcId="{DF73FE74-F6DD-41BE-8EC9-EA8F189E8477}" destId="{5EA51576-1AA6-41B7-B30C-22FC2262AFAD}" srcOrd="0" destOrd="0" presId="urn:microsoft.com/office/officeart/2005/8/layout/hProcess7"/>
    <dgm:cxn modelId="{BD977897-EE71-4C52-91F3-CC848CDE574C}" type="presParOf" srcId="{5EA51576-1AA6-41B7-B30C-22FC2262AFAD}" destId="{26ECC9A0-5C1E-44DB-AB34-D4C03D1974A4}" srcOrd="0" destOrd="0" presId="urn:microsoft.com/office/officeart/2005/8/layout/hProcess7"/>
    <dgm:cxn modelId="{EE02C984-EFB3-4BF3-9A03-D8A423A5EB02}" type="presParOf" srcId="{5EA51576-1AA6-41B7-B30C-22FC2262AFAD}" destId="{2CD9C398-EA2F-4DDD-B016-002F24EBD32E}" srcOrd="1" destOrd="0" presId="urn:microsoft.com/office/officeart/2005/8/layout/hProcess7"/>
    <dgm:cxn modelId="{7C4A3BA5-22E4-4B04-90D8-1F74353A9112}" type="presParOf" srcId="{DF73FE74-F6DD-41BE-8EC9-EA8F189E8477}" destId="{B7708F53-DCA3-414C-9502-6D717CA15F34}" srcOrd="1" destOrd="0" presId="urn:microsoft.com/office/officeart/2005/8/layout/hProcess7"/>
    <dgm:cxn modelId="{3D10DD61-C72D-44AB-8C65-11DF1A79564E}" type="presParOf" srcId="{DF73FE74-F6DD-41BE-8EC9-EA8F189E8477}" destId="{E7247891-3AAA-4E9B-936C-C0B4ADA764BD}" srcOrd="2" destOrd="0" presId="urn:microsoft.com/office/officeart/2005/8/layout/hProcess7"/>
    <dgm:cxn modelId="{C9E95072-EE15-439D-8743-7F16359E142C}" type="presParOf" srcId="{E7247891-3AAA-4E9B-936C-C0B4ADA764BD}" destId="{B636015D-4DF5-4110-9E9D-E3712F5A81BD}" srcOrd="0" destOrd="0" presId="urn:microsoft.com/office/officeart/2005/8/layout/hProcess7"/>
    <dgm:cxn modelId="{55873510-AC48-48DF-B943-5D20BCF6B0F8}" type="presParOf" srcId="{E7247891-3AAA-4E9B-936C-C0B4ADA764BD}" destId="{94DB9B9A-3855-4310-8B02-A43550B6FCB4}" srcOrd="1" destOrd="0" presId="urn:microsoft.com/office/officeart/2005/8/layout/hProcess7"/>
    <dgm:cxn modelId="{68966F1E-D3A1-4E00-9814-38AD081006FC}" type="presParOf" srcId="{E7247891-3AAA-4E9B-936C-C0B4ADA764BD}" destId="{5200E22E-E90E-41D7-B8BF-6024529E4912}" srcOrd="2" destOrd="0" presId="urn:microsoft.com/office/officeart/2005/8/layout/hProcess7"/>
    <dgm:cxn modelId="{02F48C23-D1BA-4EB5-8381-0175CDC8665C}" type="presParOf" srcId="{DF73FE74-F6DD-41BE-8EC9-EA8F189E8477}" destId="{23D2C721-351D-48CA-9D37-E934B0255406}" srcOrd="3" destOrd="0" presId="urn:microsoft.com/office/officeart/2005/8/layout/hProcess7"/>
    <dgm:cxn modelId="{EACB4C05-EB51-46F0-AC16-AD3744944B4C}" type="presParOf" srcId="{DF73FE74-F6DD-41BE-8EC9-EA8F189E8477}" destId="{AE0FDA75-FD47-4BD6-96A1-35EFDBDC1DE1}" srcOrd="4" destOrd="0" presId="urn:microsoft.com/office/officeart/2005/8/layout/hProcess7"/>
    <dgm:cxn modelId="{453D9A7B-3D8F-4970-96A0-C43EF4C00A2F}" type="presParOf" srcId="{AE0FDA75-FD47-4BD6-96A1-35EFDBDC1DE1}" destId="{7F66E889-1BBF-4169-AB25-8ECEAE2576C6}" srcOrd="0" destOrd="0" presId="urn:microsoft.com/office/officeart/2005/8/layout/hProcess7"/>
    <dgm:cxn modelId="{31DDB261-0344-4E75-8141-AEEFAB290F74}" type="presParOf" srcId="{AE0FDA75-FD47-4BD6-96A1-35EFDBDC1DE1}" destId="{55F37883-7F50-443E-9266-A3728F60E9EE}" srcOrd="1" destOrd="0" presId="urn:microsoft.com/office/officeart/2005/8/layout/hProcess7"/>
    <dgm:cxn modelId="{0B989309-85C6-4278-86D6-8831CC21A04B}" type="presParOf" srcId="{DF73FE74-F6DD-41BE-8EC9-EA8F189E8477}" destId="{F2E1A61A-BA00-45B1-93F7-74DFB54E27B2}" srcOrd="5" destOrd="0" presId="urn:microsoft.com/office/officeart/2005/8/layout/hProcess7"/>
    <dgm:cxn modelId="{E06A2610-40B5-4C70-9627-05B39D65E462}" type="presParOf" srcId="{DF73FE74-F6DD-41BE-8EC9-EA8F189E8477}" destId="{04DEE7AC-C5A7-48A0-8DE5-4623447B137D}" srcOrd="6" destOrd="0" presId="urn:microsoft.com/office/officeart/2005/8/layout/hProcess7"/>
    <dgm:cxn modelId="{A27ABDAB-A4C7-43CA-8348-369044622EA0}" type="presParOf" srcId="{04DEE7AC-C5A7-48A0-8DE5-4623447B137D}" destId="{3A2BBD42-DCC3-4FA8-8280-964DF6BC4FF5}" srcOrd="0" destOrd="0" presId="urn:microsoft.com/office/officeart/2005/8/layout/hProcess7"/>
    <dgm:cxn modelId="{FEB74C81-25B5-4D52-9483-88E54DF53D48}" type="presParOf" srcId="{04DEE7AC-C5A7-48A0-8DE5-4623447B137D}" destId="{5378A516-768A-4960-89B6-5EACF19FB6AA}" srcOrd="1" destOrd="0" presId="urn:microsoft.com/office/officeart/2005/8/layout/hProcess7"/>
    <dgm:cxn modelId="{3CA6EFEE-18D5-4C33-A845-3246A25C4D2E}" type="presParOf" srcId="{04DEE7AC-C5A7-48A0-8DE5-4623447B137D}" destId="{C03D92BB-235E-498F-B479-021EDF51506B}" srcOrd="2" destOrd="0" presId="urn:microsoft.com/office/officeart/2005/8/layout/hProcess7"/>
    <dgm:cxn modelId="{D6955133-1F58-4B7D-9636-1926FA87B433}" type="presParOf" srcId="{DF73FE74-F6DD-41BE-8EC9-EA8F189E8477}" destId="{CFE5F57E-5205-4851-A5FA-1738DAB676CD}" srcOrd="7" destOrd="0" presId="urn:microsoft.com/office/officeart/2005/8/layout/hProcess7"/>
    <dgm:cxn modelId="{3E73B49E-7C88-4E2B-B916-EB6BA41BAB96}" type="presParOf" srcId="{DF73FE74-F6DD-41BE-8EC9-EA8F189E8477}" destId="{2516C5B3-395C-4BC2-A444-A7CA2EC9909A}" srcOrd="8" destOrd="0" presId="urn:microsoft.com/office/officeart/2005/8/layout/hProcess7"/>
    <dgm:cxn modelId="{BB483495-154B-45EA-9E8E-D3DFCA716E9A}" type="presParOf" srcId="{2516C5B3-395C-4BC2-A444-A7CA2EC9909A}" destId="{A61A83C2-95BE-406D-81B5-D370912750C5}" srcOrd="0" destOrd="0" presId="urn:microsoft.com/office/officeart/2005/8/layout/hProcess7"/>
    <dgm:cxn modelId="{1FAF0BFE-200E-47CD-9D18-8B62D1A6C241}" type="presParOf" srcId="{2516C5B3-395C-4BC2-A444-A7CA2EC9909A}" destId="{6B0EDCC6-D494-4453-A5FE-2BC53DEF4DC4}" srcOrd="1" destOrd="0" presId="urn:microsoft.com/office/officeart/2005/8/layout/hProcess7"/>
    <dgm:cxn modelId="{37DF8D7D-D679-4593-9421-81C905D2EE3B}" type="presParOf" srcId="{DF73FE74-F6DD-41BE-8EC9-EA8F189E8477}" destId="{80BF18FF-ABC4-416B-B4EE-1A886D2E5E3A}" srcOrd="9" destOrd="0" presId="urn:microsoft.com/office/officeart/2005/8/layout/hProcess7"/>
    <dgm:cxn modelId="{FBF5D4A9-1471-4CCA-A7D0-07162DF482C0}" type="presParOf" srcId="{DF73FE74-F6DD-41BE-8EC9-EA8F189E8477}" destId="{8EDD0916-D1D3-4287-B2E3-64CCC134A7FF}" srcOrd="10" destOrd="0" presId="urn:microsoft.com/office/officeart/2005/8/layout/hProcess7"/>
    <dgm:cxn modelId="{9E7EE2E1-D7C4-4188-947F-F55621EAA381}" type="presParOf" srcId="{8EDD0916-D1D3-4287-B2E3-64CCC134A7FF}" destId="{61C6E1E8-3606-4E1C-AAEB-C38778E467EB}" srcOrd="0" destOrd="0" presId="urn:microsoft.com/office/officeart/2005/8/layout/hProcess7"/>
    <dgm:cxn modelId="{8685641E-119D-4E12-AB4C-8EDE8808B1CF}" type="presParOf" srcId="{8EDD0916-D1D3-4287-B2E3-64CCC134A7FF}" destId="{8C70F040-F07D-4ACD-B1F3-BA7043299080}" srcOrd="1" destOrd="0" presId="urn:microsoft.com/office/officeart/2005/8/layout/hProcess7"/>
    <dgm:cxn modelId="{DC47BEFB-15D8-4A27-BDD8-41B4BB50D4B4}" type="presParOf" srcId="{8EDD0916-D1D3-4287-B2E3-64CCC134A7FF}" destId="{80903CD7-11DE-4189-A8B6-1CE9DD09DFEB}" srcOrd="2" destOrd="0" presId="urn:microsoft.com/office/officeart/2005/8/layout/hProcess7"/>
    <dgm:cxn modelId="{6FF3112E-D8F7-442F-AA84-B87D30C57DA4}" type="presParOf" srcId="{DF73FE74-F6DD-41BE-8EC9-EA8F189E8477}" destId="{DC38BF92-9BB5-4D03-A96E-5E818371A2DC}" srcOrd="11" destOrd="0" presId="urn:microsoft.com/office/officeart/2005/8/layout/hProcess7"/>
    <dgm:cxn modelId="{897EC292-AF3B-41CF-94AD-8D13B6A2B0C1}" type="presParOf" srcId="{DF73FE74-F6DD-41BE-8EC9-EA8F189E8477}" destId="{44D0DE15-6504-452E-B21A-D236CDE00D7D}" srcOrd="12" destOrd="0" presId="urn:microsoft.com/office/officeart/2005/8/layout/hProcess7"/>
    <dgm:cxn modelId="{D3C0A9A4-7958-411D-86C0-EAFBB13E63C1}" type="presParOf" srcId="{44D0DE15-6504-452E-B21A-D236CDE00D7D}" destId="{2D22A8E8-3A82-48FA-BB2B-E95D68CCE397}" srcOrd="0" destOrd="0" presId="urn:microsoft.com/office/officeart/2005/8/layout/hProcess7"/>
    <dgm:cxn modelId="{1BC86BED-B747-4A3C-907D-62B570896C8B}" type="presParOf" srcId="{44D0DE15-6504-452E-B21A-D236CDE00D7D}" destId="{72A22DBF-2923-44B4-BC42-A8032D7F8C7A}" srcOrd="1" destOrd="0" presId="urn:microsoft.com/office/officeart/2005/8/layout/hProcess7"/>
    <dgm:cxn modelId="{B6C60019-346E-40C7-ABDD-A91DD6D06D16}" type="presParOf" srcId="{DF73FE74-F6DD-41BE-8EC9-EA8F189E8477}" destId="{7CE7E8DA-50D3-49CF-AB0D-64C34D2AB310}" srcOrd="13" destOrd="0" presId="urn:microsoft.com/office/officeart/2005/8/layout/hProcess7"/>
    <dgm:cxn modelId="{07E3687F-05E0-4939-8F9C-4769FA53EE71}" type="presParOf" srcId="{DF73FE74-F6DD-41BE-8EC9-EA8F189E8477}" destId="{256A8DA9-BCAD-44F8-8557-8218C3AE7616}" srcOrd="14" destOrd="0" presId="urn:microsoft.com/office/officeart/2005/8/layout/hProcess7"/>
    <dgm:cxn modelId="{5814E92D-1F47-468F-B03B-D0E5C79F449F}" type="presParOf" srcId="{256A8DA9-BCAD-44F8-8557-8218C3AE7616}" destId="{B510EFDA-9AAB-4C2D-8212-896F49DFF610}" srcOrd="0" destOrd="0" presId="urn:microsoft.com/office/officeart/2005/8/layout/hProcess7"/>
    <dgm:cxn modelId="{D4D8E7FF-36DC-43D5-A5BB-321E51EC92A9}" type="presParOf" srcId="{256A8DA9-BCAD-44F8-8557-8218C3AE7616}" destId="{3D25E29F-FC0E-4BE0-BA0A-B352C55C0731}" srcOrd="1" destOrd="0" presId="urn:microsoft.com/office/officeart/2005/8/layout/hProcess7"/>
    <dgm:cxn modelId="{FA7B2DB5-486E-45C6-9CA6-C047E1FC403F}" type="presParOf" srcId="{256A8DA9-BCAD-44F8-8557-8218C3AE7616}" destId="{AB48F5ED-7030-4940-9246-41389E1502F5}" srcOrd="2" destOrd="0" presId="urn:microsoft.com/office/officeart/2005/8/layout/hProcess7"/>
    <dgm:cxn modelId="{12BA6C4F-5B65-4675-9DD4-C0F3CBAB65A4}" type="presParOf" srcId="{DF73FE74-F6DD-41BE-8EC9-EA8F189E8477}" destId="{50C9F63B-47D6-4888-B7B8-E209A8A5826B}" srcOrd="15" destOrd="0" presId="urn:microsoft.com/office/officeart/2005/8/layout/hProcess7"/>
    <dgm:cxn modelId="{D83B65A9-44A3-4BC2-A6CE-9219FD6F77F8}" type="presParOf" srcId="{DF73FE74-F6DD-41BE-8EC9-EA8F189E8477}" destId="{CAA84821-6423-45DC-8CC8-797A9A256937}" srcOrd="16" destOrd="0" presId="urn:microsoft.com/office/officeart/2005/8/layout/hProcess7"/>
    <dgm:cxn modelId="{9F29BE92-984E-4AFF-9B06-5AFAABCBF2FB}" type="presParOf" srcId="{CAA84821-6423-45DC-8CC8-797A9A256937}" destId="{A3F60196-4DB3-4C7C-B82B-2D286F0B1D2A}" srcOrd="0" destOrd="0" presId="urn:microsoft.com/office/officeart/2005/8/layout/hProcess7"/>
    <dgm:cxn modelId="{08447896-B961-4E54-AA95-426A3884D934}" type="presParOf" srcId="{CAA84821-6423-45DC-8CC8-797A9A256937}" destId="{3517A181-B792-4DC8-B5D8-6F754BB50983}" srcOrd="1" destOrd="0" presId="urn:microsoft.com/office/officeart/2005/8/layout/hProcess7"/>
    <dgm:cxn modelId="{9F4A4574-B4B3-4F11-89DA-311CE11C7995}" type="presParOf" srcId="{DF73FE74-F6DD-41BE-8EC9-EA8F189E8477}" destId="{BD550BAB-03AE-4D1E-B652-91BBCD0396A5}" srcOrd="17" destOrd="0" presId="urn:microsoft.com/office/officeart/2005/8/layout/hProcess7"/>
    <dgm:cxn modelId="{1DD07071-BEBE-4D57-AA2F-B409FEA3E3E9}" type="presParOf" srcId="{DF73FE74-F6DD-41BE-8EC9-EA8F189E8477}" destId="{B6BBA331-A8B5-43CB-B56E-C17BEE2F5B22}" srcOrd="18" destOrd="0" presId="urn:microsoft.com/office/officeart/2005/8/layout/hProcess7"/>
    <dgm:cxn modelId="{A55F9E31-CCC5-4258-8046-C5B282633C6A}" type="presParOf" srcId="{B6BBA331-A8B5-43CB-B56E-C17BEE2F5B22}" destId="{A4500E1F-A698-4A8B-A978-F4DBA21B37CD}" srcOrd="0" destOrd="0" presId="urn:microsoft.com/office/officeart/2005/8/layout/hProcess7"/>
    <dgm:cxn modelId="{2D76DED2-7F74-44CE-9387-7C84FBC0CE66}" type="presParOf" srcId="{B6BBA331-A8B5-43CB-B56E-C17BEE2F5B22}" destId="{D0A4E8BE-270B-42C4-8AC3-45993BFB73BF}" srcOrd="1" destOrd="0" presId="urn:microsoft.com/office/officeart/2005/8/layout/hProcess7"/>
    <dgm:cxn modelId="{35DDC6DC-D68A-4DE1-8484-45CD996EC486}" type="presParOf" srcId="{B6BBA331-A8B5-43CB-B56E-C17BEE2F5B22}" destId="{50280587-6E3E-4F00-A34D-DB33A1A32A01}" srcOrd="2" destOrd="0" presId="urn:microsoft.com/office/officeart/2005/8/layout/hProcess7"/>
    <dgm:cxn modelId="{D3B7725A-4897-4AEE-9FD6-B394B22286CC}" type="presParOf" srcId="{DF73FE74-F6DD-41BE-8EC9-EA8F189E8477}" destId="{36DD787A-C615-4ED6-8F5E-798FB8C550FB}" srcOrd="19" destOrd="0" presId="urn:microsoft.com/office/officeart/2005/8/layout/hProcess7"/>
    <dgm:cxn modelId="{D4C6B7F1-A833-41FB-8A1A-017B87B70F14}" type="presParOf" srcId="{DF73FE74-F6DD-41BE-8EC9-EA8F189E8477}" destId="{144EFEFB-0581-4303-AD37-05F815F2FBF8}" srcOrd="20" destOrd="0" presId="urn:microsoft.com/office/officeart/2005/8/layout/hProcess7"/>
    <dgm:cxn modelId="{12A99EE4-61BC-401E-9BDE-8F50870E57FD}" type="presParOf" srcId="{144EFEFB-0581-4303-AD37-05F815F2FBF8}" destId="{7D8B0C15-8ACC-498D-8964-2B21721244B0}" srcOrd="0" destOrd="0" presId="urn:microsoft.com/office/officeart/2005/8/layout/hProcess7"/>
    <dgm:cxn modelId="{04659EC7-EAC5-4B90-8B2B-D9BFB8FC3870}" type="presParOf" srcId="{144EFEFB-0581-4303-AD37-05F815F2FBF8}" destId="{C900AF36-81F8-4A4D-8794-39E9BAFC76FF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3C7408-6181-47DA-A48B-0EA092BBD59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E97B0E9-6FA4-4E94-ABCC-457E42DFC357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</a:rPr>
            <a:t>Fomento a planos estratégicos de internacionalização.</a:t>
          </a:r>
        </a:p>
      </dgm:t>
    </dgm:pt>
    <dgm:pt modelId="{C561BDE5-3D09-4B5A-ADBC-302A7B815023}" type="parTrans" cxnId="{3B76EDF1-5D0C-4031-9B37-65E185F1E870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C7555C97-C292-4E40-B650-68990DF2AFEC}" type="sibTrans" cxnId="{3B76EDF1-5D0C-4031-9B37-65E185F1E870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032FE058-D7BE-4DD0-A52D-9DC23486409A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</a:rPr>
            <a:t>Participação de Instituições brasileiras em redes de pesquisas internacionais.</a:t>
          </a:r>
        </a:p>
      </dgm:t>
    </dgm:pt>
    <dgm:pt modelId="{9B90FCD1-0A16-47B1-858A-BB772D245E64}" type="parTrans" cxnId="{C23DC829-7768-45B9-A823-5ECA4E5964EB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CFC53E2B-2CB4-4307-A2B3-7100C31A304E}" type="sibTrans" cxnId="{C23DC829-7768-45B9-A823-5ECA4E5964EB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784EC1C4-D9DE-4A40-83A7-6F5A4EF44350}">
      <dgm:prSet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</a:rPr>
            <a:t>Transformação das instituições participantes em um ambiente internacional. </a:t>
          </a:r>
        </a:p>
      </dgm:t>
    </dgm:pt>
    <dgm:pt modelId="{21826655-FE76-400C-BD5D-B237E6AE0B52}" type="parTrans" cxnId="{7FF20A89-C1FE-4049-AC2C-EFCF5BD6264F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776C0723-EAA0-423B-A14C-A0F088DF07EC}" type="sibTrans" cxnId="{7FF20A89-C1FE-4049-AC2C-EFCF5BD6264F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8B851105-8877-4937-A92D-20224E0B65F2}">
      <dgm:prSet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</a:rPr>
            <a:t>Integração de outras ações de fomento da Capes ao esforço de internacionalização. </a:t>
          </a:r>
        </a:p>
      </dgm:t>
    </dgm:pt>
    <dgm:pt modelId="{D34A4FF5-E890-41C0-8851-A1E514DC0DF6}" type="parTrans" cxnId="{432D32BF-C8E1-4997-9262-6571DAD34578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E9A585DF-65D2-4145-ACB8-810BE67EE813}" type="sibTrans" cxnId="{432D32BF-C8E1-4997-9262-6571DAD34578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26E50DFF-9BF7-4483-B02C-FC39BBF98D80}" type="pres">
      <dgm:prSet presAssocID="{FE3C7408-6181-47DA-A48B-0EA092BBD5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C177EA2-0A0F-4642-A811-0119314D9182}" type="pres">
      <dgm:prSet presAssocID="{FE3C7408-6181-47DA-A48B-0EA092BBD591}" presName="Name1" presStyleCnt="0"/>
      <dgm:spPr/>
    </dgm:pt>
    <dgm:pt modelId="{87BDDBB5-EE5F-47A6-A452-80F2F91C7D6B}" type="pres">
      <dgm:prSet presAssocID="{FE3C7408-6181-47DA-A48B-0EA092BBD591}" presName="cycle" presStyleCnt="0"/>
      <dgm:spPr/>
    </dgm:pt>
    <dgm:pt modelId="{258AE14F-D3D8-47BC-8272-6467D7BE2F90}" type="pres">
      <dgm:prSet presAssocID="{FE3C7408-6181-47DA-A48B-0EA092BBD591}" presName="srcNode" presStyleLbl="node1" presStyleIdx="0" presStyleCnt="4"/>
      <dgm:spPr/>
    </dgm:pt>
    <dgm:pt modelId="{855A8575-D302-45C0-A8E9-6DDB63CBFC95}" type="pres">
      <dgm:prSet presAssocID="{FE3C7408-6181-47DA-A48B-0EA092BBD591}" presName="conn" presStyleLbl="parChTrans1D2" presStyleIdx="0" presStyleCnt="1"/>
      <dgm:spPr/>
      <dgm:t>
        <a:bodyPr/>
        <a:lstStyle/>
        <a:p>
          <a:endParaRPr lang="pt-BR"/>
        </a:p>
      </dgm:t>
    </dgm:pt>
    <dgm:pt modelId="{260CFC38-8031-4955-9F1D-EB10E723BAD5}" type="pres">
      <dgm:prSet presAssocID="{FE3C7408-6181-47DA-A48B-0EA092BBD591}" presName="extraNode" presStyleLbl="node1" presStyleIdx="0" presStyleCnt="4"/>
      <dgm:spPr/>
    </dgm:pt>
    <dgm:pt modelId="{A7E8D60B-0879-4D4B-8A98-A198B709B6E0}" type="pres">
      <dgm:prSet presAssocID="{FE3C7408-6181-47DA-A48B-0EA092BBD591}" presName="dstNode" presStyleLbl="node1" presStyleIdx="0" presStyleCnt="4"/>
      <dgm:spPr/>
    </dgm:pt>
    <dgm:pt modelId="{76E07696-BFCC-459D-AB85-E1515BC433F9}" type="pres">
      <dgm:prSet presAssocID="{2E97B0E9-6FA4-4E94-ABCC-457E42DFC35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EE469B-ECDC-4662-92D3-74678CD0AD3B}" type="pres">
      <dgm:prSet presAssocID="{2E97B0E9-6FA4-4E94-ABCC-457E42DFC357}" presName="accent_1" presStyleCnt="0"/>
      <dgm:spPr/>
    </dgm:pt>
    <dgm:pt modelId="{725CC424-AFBC-4CF5-91E4-BAFE9B0E3362}" type="pres">
      <dgm:prSet presAssocID="{2E97B0E9-6FA4-4E94-ABCC-457E42DFC357}" presName="accentRepeatNode" presStyleLbl="solidFgAcc1" presStyleIdx="0" presStyleCnt="4" custLinFactNeighborX="3757" custLinFactNeighborY="31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47A275-4A25-426E-8B67-3A844F163123}" type="pres">
      <dgm:prSet presAssocID="{032FE058-D7BE-4DD0-A52D-9DC23486409A}" presName="text_2" presStyleLbl="node1" presStyleIdx="1" presStyleCnt="4" custLinFactNeighborX="3230" custLinFactNeighborY="-61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8B6162-AB81-4E7C-8B95-10F82F8694FC}" type="pres">
      <dgm:prSet presAssocID="{032FE058-D7BE-4DD0-A52D-9DC23486409A}" presName="accent_2" presStyleCnt="0"/>
      <dgm:spPr/>
    </dgm:pt>
    <dgm:pt modelId="{28771B84-9D26-4D24-9507-8910A7B08635}" type="pres">
      <dgm:prSet presAssocID="{032FE058-D7BE-4DD0-A52D-9DC23486409A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3844A9-FF16-498A-BCD0-C8A21BF39CF8}" type="pres">
      <dgm:prSet presAssocID="{784EC1C4-D9DE-4A40-83A7-6F5A4EF4435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279318-0B72-431F-916E-3C052CAEF075}" type="pres">
      <dgm:prSet presAssocID="{784EC1C4-D9DE-4A40-83A7-6F5A4EF44350}" presName="accent_3" presStyleCnt="0"/>
      <dgm:spPr/>
    </dgm:pt>
    <dgm:pt modelId="{48D4D147-496B-43C5-A3A8-65CF3E9F29BF}" type="pres">
      <dgm:prSet presAssocID="{784EC1C4-D9DE-4A40-83A7-6F5A4EF44350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87D7E5D-588D-4097-81DE-A768C28A423D}" type="pres">
      <dgm:prSet presAssocID="{8B851105-8877-4937-A92D-20224E0B65F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FFF93B-111B-4D64-9DE0-2785ED29C177}" type="pres">
      <dgm:prSet presAssocID="{8B851105-8877-4937-A92D-20224E0B65F2}" presName="accent_4" presStyleCnt="0"/>
      <dgm:spPr/>
    </dgm:pt>
    <dgm:pt modelId="{47FB3F0C-DB63-48EB-A3F2-DA83F6E479D7}" type="pres">
      <dgm:prSet presAssocID="{8B851105-8877-4937-A92D-20224E0B65F2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977C247-F0AA-4860-B08E-432EAF680BFC}" type="presOf" srcId="{8B851105-8877-4937-A92D-20224E0B65F2}" destId="{187D7E5D-588D-4097-81DE-A768C28A423D}" srcOrd="0" destOrd="0" presId="urn:microsoft.com/office/officeart/2008/layout/VerticalCurvedList"/>
    <dgm:cxn modelId="{C77C7BEA-96E1-4170-9989-4333E7370969}" type="presOf" srcId="{784EC1C4-D9DE-4A40-83A7-6F5A4EF44350}" destId="{A83844A9-FF16-498A-BCD0-C8A21BF39CF8}" srcOrd="0" destOrd="0" presId="urn:microsoft.com/office/officeart/2008/layout/VerticalCurvedList"/>
    <dgm:cxn modelId="{C23DC829-7768-45B9-A823-5ECA4E5964EB}" srcId="{FE3C7408-6181-47DA-A48B-0EA092BBD591}" destId="{032FE058-D7BE-4DD0-A52D-9DC23486409A}" srcOrd="1" destOrd="0" parTransId="{9B90FCD1-0A16-47B1-858A-BB772D245E64}" sibTransId="{CFC53E2B-2CB4-4307-A2B3-7100C31A304E}"/>
    <dgm:cxn modelId="{24B2D8CC-7014-480B-9091-3BA5E1899776}" type="presOf" srcId="{FE3C7408-6181-47DA-A48B-0EA092BBD591}" destId="{26E50DFF-9BF7-4483-B02C-FC39BBF98D80}" srcOrd="0" destOrd="0" presId="urn:microsoft.com/office/officeart/2008/layout/VerticalCurvedList"/>
    <dgm:cxn modelId="{3B76EDF1-5D0C-4031-9B37-65E185F1E870}" srcId="{FE3C7408-6181-47DA-A48B-0EA092BBD591}" destId="{2E97B0E9-6FA4-4E94-ABCC-457E42DFC357}" srcOrd="0" destOrd="0" parTransId="{C561BDE5-3D09-4B5A-ADBC-302A7B815023}" sibTransId="{C7555C97-C292-4E40-B650-68990DF2AFEC}"/>
    <dgm:cxn modelId="{7FF20A89-C1FE-4049-AC2C-EFCF5BD6264F}" srcId="{FE3C7408-6181-47DA-A48B-0EA092BBD591}" destId="{784EC1C4-D9DE-4A40-83A7-6F5A4EF44350}" srcOrd="2" destOrd="0" parTransId="{21826655-FE76-400C-BD5D-B237E6AE0B52}" sibTransId="{776C0723-EAA0-423B-A14C-A0F088DF07EC}"/>
    <dgm:cxn modelId="{C926DD79-0B56-4319-A0C6-514DE6BDE5A1}" type="presOf" srcId="{2E97B0E9-6FA4-4E94-ABCC-457E42DFC357}" destId="{76E07696-BFCC-459D-AB85-E1515BC433F9}" srcOrd="0" destOrd="0" presId="urn:microsoft.com/office/officeart/2008/layout/VerticalCurvedList"/>
    <dgm:cxn modelId="{572C66F3-06D2-4526-90AF-D608F4EE7494}" type="presOf" srcId="{032FE058-D7BE-4DD0-A52D-9DC23486409A}" destId="{2E47A275-4A25-426E-8B67-3A844F163123}" srcOrd="0" destOrd="0" presId="urn:microsoft.com/office/officeart/2008/layout/VerticalCurvedList"/>
    <dgm:cxn modelId="{432D32BF-C8E1-4997-9262-6571DAD34578}" srcId="{FE3C7408-6181-47DA-A48B-0EA092BBD591}" destId="{8B851105-8877-4937-A92D-20224E0B65F2}" srcOrd="3" destOrd="0" parTransId="{D34A4FF5-E890-41C0-8851-A1E514DC0DF6}" sibTransId="{E9A585DF-65D2-4145-ACB8-810BE67EE813}"/>
    <dgm:cxn modelId="{FC20EC7A-B7D0-4E72-A4F1-BBD058D77A9B}" type="presOf" srcId="{C7555C97-C292-4E40-B650-68990DF2AFEC}" destId="{855A8575-D302-45C0-A8E9-6DDB63CBFC95}" srcOrd="0" destOrd="0" presId="urn:microsoft.com/office/officeart/2008/layout/VerticalCurvedList"/>
    <dgm:cxn modelId="{FD7D6B38-3BEA-41EB-814C-9520B9098AA5}" type="presParOf" srcId="{26E50DFF-9BF7-4483-B02C-FC39BBF98D80}" destId="{8C177EA2-0A0F-4642-A811-0119314D9182}" srcOrd="0" destOrd="0" presId="urn:microsoft.com/office/officeart/2008/layout/VerticalCurvedList"/>
    <dgm:cxn modelId="{9E36F220-99AC-4E55-8B93-E47582D8F47E}" type="presParOf" srcId="{8C177EA2-0A0F-4642-A811-0119314D9182}" destId="{87BDDBB5-EE5F-47A6-A452-80F2F91C7D6B}" srcOrd="0" destOrd="0" presId="urn:microsoft.com/office/officeart/2008/layout/VerticalCurvedList"/>
    <dgm:cxn modelId="{2F20A0AB-4495-453F-AB02-72F6B52EE9F0}" type="presParOf" srcId="{87BDDBB5-EE5F-47A6-A452-80F2F91C7D6B}" destId="{258AE14F-D3D8-47BC-8272-6467D7BE2F90}" srcOrd="0" destOrd="0" presId="urn:microsoft.com/office/officeart/2008/layout/VerticalCurvedList"/>
    <dgm:cxn modelId="{08F40014-77B3-4E00-B4C5-CA3A2000DE60}" type="presParOf" srcId="{87BDDBB5-EE5F-47A6-A452-80F2F91C7D6B}" destId="{855A8575-D302-45C0-A8E9-6DDB63CBFC95}" srcOrd="1" destOrd="0" presId="urn:microsoft.com/office/officeart/2008/layout/VerticalCurvedList"/>
    <dgm:cxn modelId="{09A0573A-F0C0-4AE3-8858-8F484EC35F2A}" type="presParOf" srcId="{87BDDBB5-EE5F-47A6-A452-80F2F91C7D6B}" destId="{260CFC38-8031-4955-9F1D-EB10E723BAD5}" srcOrd="2" destOrd="0" presId="urn:microsoft.com/office/officeart/2008/layout/VerticalCurvedList"/>
    <dgm:cxn modelId="{C2A4BCA2-833E-4AD1-8C66-E49FDE11AB9B}" type="presParOf" srcId="{87BDDBB5-EE5F-47A6-A452-80F2F91C7D6B}" destId="{A7E8D60B-0879-4D4B-8A98-A198B709B6E0}" srcOrd="3" destOrd="0" presId="urn:microsoft.com/office/officeart/2008/layout/VerticalCurvedList"/>
    <dgm:cxn modelId="{7879AC9B-EFC7-499C-9F5E-E038CACB4F11}" type="presParOf" srcId="{8C177EA2-0A0F-4642-A811-0119314D9182}" destId="{76E07696-BFCC-459D-AB85-E1515BC433F9}" srcOrd="1" destOrd="0" presId="urn:microsoft.com/office/officeart/2008/layout/VerticalCurvedList"/>
    <dgm:cxn modelId="{F8172E07-96C5-481B-945F-1B781B04BBCD}" type="presParOf" srcId="{8C177EA2-0A0F-4642-A811-0119314D9182}" destId="{E7EE469B-ECDC-4662-92D3-74678CD0AD3B}" srcOrd="2" destOrd="0" presId="urn:microsoft.com/office/officeart/2008/layout/VerticalCurvedList"/>
    <dgm:cxn modelId="{F60368AE-BD78-47F9-A17D-7ADC97E518A5}" type="presParOf" srcId="{E7EE469B-ECDC-4662-92D3-74678CD0AD3B}" destId="{725CC424-AFBC-4CF5-91E4-BAFE9B0E3362}" srcOrd="0" destOrd="0" presId="urn:microsoft.com/office/officeart/2008/layout/VerticalCurvedList"/>
    <dgm:cxn modelId="{A74E0FD6-A8F8-42D8-B469-13D780A833F3}" type="presParOf" srcId="{8C177EA2-0A0F-4642-A811-0119314D9182}" destId="{2E47A275-4A25-426E-8B67-3A844F163123}" srcOrd="3" destOrd="0" presId="urn:microsoft.com/office/officeart/2008/layout/VerticalCurvedList"/>
    <dgm:cxn modelId="{862D0A4A-C333-4839-9925-CD4F5D3158FC}" type="presParOf" srcId="{8C177EA2-0A0F-4642-A811-0119314D9182}" destId="{688B6162-AB81-4E7C-8B95-10F82F8694FC}" srcOrd="4" destOrd="0" presId="urn:microsoft.com/office/officeart/2008/layout/VerticalCurvedList"/>
    <dgm:cxn modelId="{7FC35B47-7FD3-4D12-A2A6-ABE176D2F31F}" type="presParOf" srcId="{688B6162-AB81-4E7C-8B95-10F82F8694FC}" destId="{28771B84-9D26-4D24-9507-8910A7B08635}" srcOrd="0" destOrd="0" presId="urn:microsoft.com/office/officeart/2008/layout/VerticalCurvedList"/>
    <dgm:cxn modelId="{5111FCD5-C760-4B3C-87A1-2A94A572DA7E}" type="presParOf" srcId="{8C177EA2-0A0F-4642-A811-0119314D9182}" destId="{A83844A9-FF16-498A-BCD0-C8A21BF39CF8}" srcOrd="5" destOrd="0" presId="urn:microsoft.com/office/officeart/2008/layout/VerticalCurvedList"/>
    <dgm:cxn modelId="{33FEC88C-3790-430A-9649-E6A8B350D161}" type="presParOf" srcId="{8C177EA2-0A0F-4642-A811-0119314D9182}" destId="{81279318-0B72-431F-916E-3C052CAEF075}" srcOrd="6" destOrd="0" presId="urn:microsoft.com/office/officeart/2008/layout/VerticalCurvedList"/>
    <dgm:cxn modelId="{019C3E4E-3B40-42DC-8BEE-BCC4B4AB69AA}" type="presParOf" srcId="{81279318-0B72-431F-916E-3C052CAEF075}" destId="{48D4D147-496B-43C5-A3A8-65CF3E9F29BF}" srcOrd="0" destOrd="0" presId="urn:microsoft.com/office/officeart/2008/layout/VerticalCurvedList"/>
    <dgm:cxn modelId="{663B0C1A-FC2B-4950-B632-E6B62EDD82F4}" type="presParOf" srcId="{8C177EA2-0A0F-4642-A811-0119314D9182}" destId="{187D7E5D-588D-4097-81DE-A768C28A423D}" srcOrd="7" destOrd="0" presId="urn:microsoft.com/office/officeart/2008/layout/VerticalCurvedList"/>
    <dgm:cxn modelId="{D1F51368-D723-491D-879E-1E2F4DA76573}" type="presParOf" srcId="{8C177EA2-0A0F-4642-A811-0119314D9182}" destId="{B9FFF93B-111B-4D64-9DE0-2785ED29C177}" srcOrd="8" destOrd="0" presId="urn:microsoft.com/office/officeart/2008/layout/VerticalCurvedList"/>
    <dgm:cxn modelId="{936666BB-EB7B-48CF-848B-EA836A42D193}" type="presParOf" srcId="{B9FFF93B-111B-4D64-9DE0-2785ED29C177}" destId="{47FB3F0C-DB63-48EB-A3F2-DA83F6E479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3C7408-6181-47DA-A48B-0EA092BBD59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E97B0E9-6FA4-4E94-ABCC-457E42DFC357}">
      <dgm:prSet phldrT="[Texto]" custT="1"/>
      <dgm:spPr/>
      <dgm:t>
        <a:bodyPr/>
        <a:lstStyle/>
        <a:p>
          <a:r>
            <a:rPr lang="pt-PT" sz="2400" dirty="0">
              <a:solidFill>
                <a:schemeClr val="tx1"/>
              </a:solidFill>
            </a:rPr>
            <a:t>Visibilidade e impacto da pesquisa brasileira</a:t>
          </a:r>
          <a:r>
            <a:rPr lang="pt-BR" sz="2400" dirty="0">
              <a:solidFill>
                <a:schemeClr val="tx1"/>
              </a:solidFill>
            </a:rPr>
            <a:t>.</a:t>
          </a:r>
        </a:p>
      </dgm:t>
    </dgm:pt>
    <dgm:pt modelId="{C561BDE5-3D09-4B5A-ADBC-302A7B815023}" type="parTrans" cxnId="{3B76EDF1-5D0C-4031-9B37-65E185F1E870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C7555C97-C292-4E40-B650-68990DF2AFEC}" type="sibTrans" cxnId="{3B76EDF1-5D0C-4031-9B37-65E185F1E870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032FE058-D7BE-4DD0-A52D-9DC23486409A}">
      <dgm:prSet phldrT="[Texto]" custT="1"/>
      <dgm:spPr/>
      <dgm:t>
        <a:bodyPr/>
        <a:lstStyle/>
        <a:p>
          <a:r>
            <a:rPr lang="pt-PT" sz="2200" dirty="0">
              <a:solidFill>
                <a:schemeClr val="tx1"/>
              </a:solidFill>
            </a:rPr>
            <a:t>Responsabilidade e independência das universidades: variabilidade das propostas; variabilidade nos tipos de investimento definidos pelas universidades.</a:t>
          </a:r>
          <a:endParaRPr lang="pt-BR" sz="2200" dirty="0">
            <a:solidFill>
              <a:schemeClr val="tx1"/>
            </a:solidFill>
          </a:endParaRPr>
        </a:p>
      </dgm:t>
    </dgm:pt>
    <dgm:pt modelId="{9B90FCD1-0A16-47B1-858A-BB772D245E64}" type="parTrans" cxnId="{C23DC829-7768-45B9-A823-5ECA4E5964EB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CFC53E2B-2CB4-4307-A2B3-7100C31A304E}" type="sibTrans" cxnId="{C23DC829-7768-45B9-A823-5ECA4E5964EB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784EC1C4-D9DE-4A40-83A7-6F5A4EF44350}">
      <dgm:prSet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</a:rPr>
            <a:t>Estabilidade nos investimentos dedicados à internacionalização.</a:t>
          </a:r>
        </a:p>
      </dgm:t>
    </dgm:pt>
    <dgm:pt modelId="{21826655-FE76-400C-BD5D-B237E6AE0B52}" type="parTrans" cxnId="{7FF20A89-C1FE-4049-AC2C-EFCF5BD6264F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776C0723-EAA0-423B-A14C-A0F088DF07EC}" type="sibTrans" cxnId="{7FF20A89-C1FE-4049-AC2C-EFCF5BD6264F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8B851105-8877-4937-A92D-20224E0B65F2}">
      <dgm:prSet custT="1"/>
      <dgm:spPr/>
      <dgm:t>
        <a:bodyPr/>
        <a:lstStyle/>
        <a:p>
          <a:r>
            <a:rPr lang="pt-PT" sz="2400" dirty="0">
              <a:solidFill>
                <a:schemeClr val="tx1"/>
              </a:solidFill>
            </a:rPr>
            <a:t>Interação com a sociedade</a:t>
          </a:r>
          <a:r>
            <a:rPr lang="pt-BR" sz="2400" dirty="0">
              <a:solidFill>
                <a:schemeClr val="tx1"/>
              </a:solidFill>
            </a:rPr>
            <a:t>. </a:t>
          </a:r>
        </a:p>
      </dgm:t>
    </dgm:pt>
    <dgm:pt modelId="{D34A4FF5-E890-41C0-8851-A1E514DC0DF6}" type="parTrans" cxnId="{432D32BF-C8E1-4997-9262-6571DAD34578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E9A585DF-65D2-4145-ACB8-810BE67EE813}" type="sibTrans" cxnId="{432D32BF-C8E1-4997-9262-6571DAD34578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26E50DFF-9BF7-4483-B02C-FC39BBF98D80}" type="pres">
      <dgm:prSet presAssocID="{FE3C7408-6181-47DA-A48B-0EA092BBD5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C177EA2-0A0F-4642-A811-0119314D9182}" type="pres">
      <dgm:prSet presAssocID="{FE3C7408-6181-47DA-A48B-0EA092BBD591}" presName="Name1" presStyleCnt="0"/>
      <dgm:spPr/>
    </dgm:pt>
    <dgm:pt modelId="{87BDDBB5-EE5F-47A6-A452-80F2F91C7D6B}" type="pres">
      <dgm:prSet presAssocID="{FE3C7408-6181-47DA-A48B-0EA092BBD591}" presName="cycle" presStyleCnt="0"/>
      <dgm:spPr/>
    </dgm:pt>
    <dgm:pt modelId="{258AE14F-D3D8-47BC-8272-6467D7BE2F90}" type="pres">
      <dgm:prSet presAssocID="{FE3C7408-6181-47DA-A48B-0EA092BBD591}" presName="srcNode" presStyleLbl="node1" presStyleIdx="0" presStyleCnt="4"/>
      <dgm:spPr/>
    </dgm:pt>
    <dgm:pt modelId="{855A8575-D302-45C0-A8E9-6DDB63CBFC95}" type="pres">
      <dgm:prSet presAssocID="{FE3C7408-6181-47DA-A48B-0EA092BBD591}" presName="conn" presStyleLbl="parChTrans1D2" presStyleIdx="0" presStyleCnt="1"/>
      <dgm:spPr/>
      <dgm:t>
        <a:bodyPr/>
        <a:lstStyle/>
        <a:p>
          <a:endParaRPr lang="pt-BR"/>
        </a:p>
      </dgm:t>
    </dgm:pt>
    <dgm:pt modelId="{260CFC38-8031-4955-9F1D-EB10E723BAD5}" type="pres">
      <dgm:prSet presAssocID="{FE3C7408-6181-47DA-A48B-0EA092BBD591}" presName="extraNode" presStyleLbl="node1" presStyleIdx="0" presStyleCnt="4"/>
      <dgm:spPr/>
    </dgm:pt>
    <dgm:pt modelId="{A7E8D60B-0879-4D4B-8A98-A198B709B6E0}" type="pres">
      <dgm:prSet presAssocID="{FE3C7408-6181-47DA-A48B-0EA092BBD591}" presName="dstNode" presStyleLbl="node1" presStyleIdx="0" presStyleCnt="4"/>
      <dgm:spPr/>
    </dgm:pt>
    <dgm:pt modelId="{76E07696-BFCC-459D-AB85-E1515BC433F9}" type="pres">
      <dgm:prSet presAssocID="{2E97B0E9-6FA4-4E94-ABCC-457E42DFC35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EE469B-ECDC-4662-92D3-74678CD0AD3B}" type="pres">
      <dgm:prSet presAssocID="{2E97B0E9-6FA4-4E94-ABCC-457E42DFC357}" presName="accent_1" presStyleCnt="0"/>
      <dgm:spPr/>
    </dgm:pt>
    <dgm:pt modelId="{725CC424-AFBC-4CF5-91E4-BAFE9B0E3362}" type="pres">
      <dgm:prSet presAssocID="{2E97B0E9-6FA4-4E94-ABCC-457E42DFC357}" presName="accentRepeatNode" presStyleLbl="solidFgAcc1" presStyleIdx="0" presStyleCnt="4" custLinFactNeighborX="3757" custLinFactNeighborY="31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47A275-4A25-426E-8B67-3A844F163123}" type="pres">
      <dgm:prSet presAssocID="{032FE058-D7BE-4DD0-A52D-9DC23486409A}" presName="text_2" presStyleLbl="node1" presStyleIdx="1" presStyleCnt="4" custScaleX="102142" custScaleY="126447" custLinFactNeighborX="3230" custLinFactNeighborY="-61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8B6162-AB81-4E7C-8B95-10F82F8694FC}" type="pres">
      <dgm:prSet presAssocID="{032FE058-D7BE-4DD0-A52D-9DC23486409A}" presName="accent_2" presStyleCnt="0"/>
      <dgm:spPr/>
    </dgm:pt>
    <dgm:pt modelId="{28771B84-9D26-4D24-9507-8910A7B08635}" type="pres">
      <dgm:prSet presAssocID="{032FE058-D7BE-4DD0-A52D-9DC23486409A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3844A9-FF16-498A-BCD0-C8A21BF39CF8}" type="pres">
      <dgm:prSet presAssocID="{784EC1C4-D9DE-4A40-83A7-6F5A4EF4435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279318-0B72-431F-916E-3C052CAEF075}" type="pres">
      <dgm:prSet presAssocID="{784EC1C4-D9DE-4A40-83A7-6F5A4EF44350}" presName="accent_3" presStyleCnt="0"/>
      <dgm:spPr/>
    </dgm:pt>
    <dgm:pt modelId="{48D4D147-496B-43C5-A3A8-65CF3E9F29BF}" type="pres">
      <dgm:prSet presAssocID="{784EC1C4-D9DE-4A40-83A7-6F5A4EF44350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87D7E5D-588D-4097-81DE-A768C28A423D}" type="pres">
      <dgm:prSet presAssocID="{8B851105-8877-4937-A92D-20224E0B65F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FFF93B-111B-4D64-9DE0-2785ED29C177}" type="pres">
      <dgm:prSet presAssocID="{8B851105-8877-4937-A92D-20224E0B65F2}" presName="accent_4" presStyleCnt="0"/>
      <dgm:spPr/>
    </dgm:pt>
    <dgm:pt modelId="{47FB3F0C-DB63-48EB-A3F2-DA83F6E479D7}" type="pres">
      <dgm:prSet presAssocID="{8B851105-8877-4937-A92D-20224E0B65F2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497E991-339C-4D6C-B272-68AD75327CEF}" type="presOf" srcId="{C7555C97-C292-4E40-B650-68990DF2AFEC}" destId="{855A8575-D302-45C0-A8E9-6DDB63CBFC95}" srcOrd="0" destOrd="0" presId="urn:microsoft.com/office/officeart/2008/layout/VerticalCurvedList"/>
    <dgm:cxn modelId="{BECD99C2-C2B4-4CF7-8772-C3F3F395B9DA}" type="presOf" srcId="{784EC1C4-D9DE-4A40-83A7-6F5A4EF44350}" destId="{A83844A9-FF16-498A-BCD0-C8A21BF39CF8}" srcOrd="0" destOrd="0" presId="urn:microsoft.com/office/officeart/2008/layout/VerticalCurvedList"/>
    <dgm:cxn modelId="{87BD286E-FFE9-4662-B13B-16A46E01AEC9}" type="presOf" srcId="{FE3C7408-6181-47DA-A48B-0EA092BBD591}" destId="{26E50DFF-9BF7-4483-B02C-FC39BBF98D80}" srcOrd="0" destOrd="0" presId="urn:microsoft.com/office/officeart/2008/layout/VerticalCurvedList"/>
    <dgm:cxn modelId="{C23DC829-7768-45B9-A823-5ECA4E5964EB}" srcId="{FE3C7408-6181-47DA-A48B-0EA092BBD591}" destId="{032FE058-D7BE-4DD0-A52D-9DC23486409A}" srcOrd="1" destOrd="0" parTransId="{9B90FCD1-0A16-47B1-858A-BB772D245E64}" sibTransId="{CFC53E2B-2CB4-4307-A2B3-7100C31A304E}"/>
    <dgm:cxn modelId="{846C697B-D3C8-40BF-A4A2-96964181094D}" type="presOf" srcId="{2E97B0E9-6FA4-4E94-ABCC-457E42DFC357}" destId="{76E07696-BFCC-459D-AB85-E1515BC433F9}" srcOrd="0" destOrd="0" presId="urn:microsoft.com/office/officeart/2008/layout/VerticalCurvedList"/>
    <dgm:cxn modelId="{3B76EDF1-5D0C-4031-9B37-65E185F1E870}" srcId="{FE3C7408-6181-47DA-A48B-0EA092BBD591}" destId="{2E97B0E9-6FA4-4E94-ABCC-457E42DFC357}" srcOrd="0" destOrd="0" parTransId="{C561BDE5-3D09-4B5A-ADBC-302A7B815023}" sibTransId="{C7555C97-C292-4E40-B650-68990DF2AFEC}"/>
    <dgm:cxn modelId="{7FF20A89-C1FE-4049-AC2C-EFCF5BD6264F}" srcId="{FE3C7408-6181-47DA-A48B-0EA092BBD591}" destId="{784EC1C4-D9DE-4A40-83A7-6F5A4EF44350}" srcOrd="2" destOrd="0" parTransId="{21826655-FE76-400C-BD5D-B237E6AE0B52}" sibTransId="{776C0723-EAA0-423B-A14C-A0F088DF07EC}"/>
    <dgm:cxn modelId="{4A66D451-D561-4F2B-80F4-4438620D811F}" type="presOf" srcId="{032FE058-D7BE-4DD0-A52D-9DC23486409A}" destId="{2E47A275-4A25-426E-8B67-3A844F163123}" srcOrd="0" destOrd="0" presId="urn:microsoft.com/office/officeart/2008/layout/VerticalCurvedList"/>
    <dgm:cxn modelId="{48EFF48E-23FD-4892-BEA9-0062B3B648F9}" type="presOf" srcId="{8B851105-8877-4937-A92D-20224E0B65F2}" destId="{187D7E5D-588D-4097-81DE-A768C28A423D}" srcOrd="0" destOrd="0" presId="urn:microsoft.com/office/officeart/2008/layout/VerticalCurvedList"/>
    <dgm:cxn modelId="{432D32BF-C8E1-4997-9262-6571DAD34578}" srcId="{FE3C7408-6181-47DA-A48B-0EA092BBD591}" destId="{8B851105-8877-4937-A92D-20224E0B65F2}" srcOrd="3" destOrd="0" parTransId="{D34A4FF5-E890-41C0-8851-A1E514DC0DF6}" sibTransId="{E9A585DF-65D2-4145-ACB8-810BE67EE813}"/>
    <dgm:cxn modelId="{00A83EF4-19F1-4EFB-9969-FADD286ECFE5}" type="presParOf" srcId="{26E50DFF-9BF7-4483-B02C-FC39BBF98D80}" destId="{8C177EA2-0A0F-4642-A811-0119314D9182}" srcOrd="0" destOrd="0" presId="urn:microsoft.com/office/officeart/2008/layout/VerticalCurvedList"/>
    <dgm:cxn modelId="{8486F3DC-C7F0-4771-805C-5D83B6EBFCB8}" type="presParOf" srcId="{8C177EA2-0A0F-4642-A811-0119314D9182}" destId="{87BDDBB5-EE5F-47A6-A452-80F2F91C7D6B}" srcOrd="0" destOrd="0" presId="urn:microsoft.com/office/officeart/2008/layout/VerticalCurvedList"/>
    <dgm:cxn modelId="{78F32B4B-B39D-49EF-AA68-128A1B8845F5}" type="presParOf" srcId="{87BDDBB5-EE5F-47A6-A452-80F2F91C7D6B}" destId="{258AE14F-D3D8-47BC-8272-6467D7BE2F90}" srcOrd="0" destOrd="0" presId="urn:microsoft.com/office/officeart/2008/layout/VerticalCurvedList"/>
    <dgm:cxn modelId="{37BDDBFE-F229-4C65-A881-511186368BD7}" type="presParOf" srcId="{87BDDBB5-EE5F-47A6-A452-80F2F91C7D6B}" destId="{855A8575-D302-45C0-A8E9-6DDB63CBFC95}" srcOrd="1" destOrd="0" presId="urn:microsoft.com/office/officeart/2008/layout/VerticalCurvedList"/>
    <dgm:cxn modelId="{38A21CE0-CD85-4AE4-BF90-AFD3E505CB46}" type="presParOf" srcId="{87BDDBB5-EE5F-47A6-A452-80F2F91C7D6B}" destId="{260CFC38-8031-4955-9F1D-EB10E723BAD5}" srcOrd="2" destOrd="0" presId="urn:microsoft.com/office/officeart/2008/layout/VerticalCurvedList"/>
    <dgm:cxn modelId="{937BC25A-9D17-4BB9-85B4-455EC52984E0}" type="presParOf" srcId="{87BDDBB5-EE5F-47A6-A452-80F2F91C7D6B}" destId="{A7E8D60B-0879-4D4B-8A98-A198B709B6E0}" srcOrd="3" destOrd="0" presId="urn:microsoft.com/office/officeart/2008/layout/VerticalCurvedList"/>
    <dgm:cxn modelId="{A2229107-E985-45C7-A7F4-BF8DBF7E4B06}" type="presParOf" srcId="{8C177EA2-0A0F-4642-A811-0119314D9182}" destId="{76E07696-BFCC-459D-AB85-E1515BC433F9}" srcOrd="1" destOrd="0" presId="urn:microsoft.com/office/officeart/2008/layout/VerticalCurvedList"/>
    <dgm:cxn modelId="{F0E0615C-B0A4-4C9A-9AD0-280AF490C7F1}" type="presParOf" srcId="{8C177EA2-0A0F-4642-A811-0119314D9182}" destId="{E7EE469B-ECDC-4662-92D3-74678CD0AD3B}" srcOrd="2" destOrd="0" presId="urn:microsoft.com/office/officeart/2008/layout/VerticalCurvedList"/>
    <dgm:cxn modelId="{6A2E1984-EDE4-44F1-8698-628ACED87EA7}" type="presParOf" srcId="{E7EE469B-ECDC-4662-92D3-74678CD0AD3B}" destId="{725CC424-AFBC-4CF5-91E4-BAFE9B0E3362}" srcOrd="0" destOrd="0" presId="urn:microsoft.com/office/officeart/2008/layout/VerticalCurvedList"/>
    <dgm:cxn modelId="{E9778572-D491-4BFE-9A4A-ED2031BB7920}" type="presParOf" srcId="{8C177EA2-0A0F-4642-A811-0119314D9182}" destId="{2E47A275-4A25-426E-8B67-3A844F163123}" srcOrd="3" destOrd="0" presId="urn:microsoft.com/office/officeart/2008/layout/VerticalCurvedList"/>
    <dgm:cxn modelId="{F7E7209F-17F5-4D28-9C3A-B953B95FD5F1}" type="presParOf" srcId="{8C177EA2-0A0F-4642-A811-0119314D9182}" destId="{688B6162-AB81-4E7C-8B95-10F82F8694FC}" srcOrd="4" destOrd="0" presId="urn:microsoft.com/office/officeart/2008/layout/VerticalCurvedList"/>
    <dgm:cxn modelId="{5DADAF27-4CED-43F9-B42C-BB0C686281C4}" type="presParOf" srcId="{688B6162-AB81-4E7C-8B95-10F82F8694FC}" destId="{28771B84-9D26-4D24-9507-8910A7B08635}" srcOrd="0" destOrd="0" presId="urn:microsoft.com/office/officeart/2008/layout/VerticalCurvedList"/>
    <dgm:cxn modelId="{1D9F0A2E-FBE8-4745-8746-15336A615EBB}" type="presParOf" srcId="{8C177EA2-0A0F-4642-A811-0119314D9182}" destId="{A83844A9-FF16-498A-BCD0-C8A21BF39CF8}" srcOrd="5" destOrd="0" presId="urn:microsoft.com/office/officeart/2008/layout/VerticalCurvedList"/>
    <dgm:cxn modelId="{59815687-59D3-4F10-B047-AC554E64BE2F}" type="presParOf" srcId="{8C177EA2-0A0F-4642-A811-0119314D9182}" destId="{81279318-0B72-431F-916E-3C052CAEF075}" srcOrd="6" destOrd="0" presId="urn:microsoft.com/office/officeart/2008/layout/VerticalCurvedList"/>
    <dgm:cxn modelId="{4A3353D6-5A42-47DB-8B03-0D0D343EC01C}" type="presParOf" srcId="{81279318-0B72-431F-916E-3C052CAEF075}" destId="{48D4D147-496B-43C5-A3A8-65CF3E9F29BF}" srcOrd="0" destOrd="0" presId="urn:microsoft.com/office/officeart/2008/layout/VerticalCurvedList"/>
    <dgm:cxn modelId="{21CB5DFD-BEAC-48CD-B97E-EF414C7D573C}" type="presParOf" srcId="{8C177EA2-0A0F-4642-A811-0119314D9182}" destId="{187D7E5D-588D-4097-81DE-A768C28A423D}" srcOrd="7" destOrd="0" presId="urn:microsoft.com/office/officeart/2008/layout/VerticalCurvedList"/>
    <dgm:cxn modelId="{59228A25-9990-4FC5-9171-7EF734563831}" type="presParOf" srcId="{8C177EA2-0A0F-4642-A811-0119314D9182}" destId="{B9FFF93B-111B-4D64-9DE0-2785ED29C177}" srcOrd="8" destOrd="0" presId="urn:microsoft.com/office/officeart/2008/layout/VerticalCurvedList"/>
    <dgm:cxn modelId="{E7B2893D-5950-4D8C-9273-8E70B5497E79}" type="presParOf" srcId="{B9FFF93B-111B-4D64-9DE0-2785ED29C177}" destId="{47FB3F0C-DB63-48EB-A3F2-DA83F6E479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55BE7D-AB20-4EBB-A422-EC3A3113A0E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E742A78D-6102-4DC4-8CCC-28795577F4B0}">
      <dgm:prSet phldrT="[Texto]" custT="1"/>
      <dgm:spPr/>
      <dgm:t>
        <a:bodyPr/>
        <a:lstStyle/>
        <a:p>
          <a:r>
            <a:rPr lang="pt-BR" sz="1400" b="1" dirty="0"/>
            <a:t>       </a:t>
          </a:r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1.302 </a:t>
          </a:r>
        </a:p>
        <a:p>
          <a:r>
            <a:rPr lang="pt-BR" sz="1400" b="0" dirty="0">
              <a:latin typeface="Corbel" panose="020B0503020204020204" pitchFamily="34" charset="0"/>
            </a:rPr>
            <a:t>INSTITUIÇÕES       E</a:t>
          </a:r>
          <a:r>
            <a:rPr lang="pt-BR" sz="1400" dirty="0">
              <a:latin typeface="Corbel" panose="020B0503020204020204" pitchFamily="34" charset="0"/>
            </a:rPr>
            <a:t>STRANGEIRAS</a:t>
          </a:r>
        </a:p>
      </dgm:t>
    </dgm:pt>
    <dgm:pt modelId="{93EAAA03-A1D0-49D5-ACDE-074BFB50ABE0}" type="parTrans" cxnId="{E6A3AC85-8DFC-4169-A12B-E5A28D554E94}">
      <dgm:prSet/>
      <dgm:spPr/>
      <dgm:t>
        <a:bodyPr/>
        <a:lstStyle/>
        <a:p>
          <a:endParaRPr lang="pt-BR"/>
        </a:p>
      </dgm:t>
    </dgm:pt>
    <dgm:pt modelId="{1F2C6C14-416E-4583-8635-CBF0C632D84E}" type="sibTrans" cxnId="{E6A3AC85-8DFC-4169-A12B-E5A28D554E9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1101303-1CD8-4064-81EE-58441022EDAD}">
      <dgm:prSet phldrT="[Texto]"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86</a:t>
          </a:r>
          <a:r>
            <a:rPr lang="pt-BR" sz="1400" dirty="0">
              <a:latin typeface="Corbel" panose="020B0503020204020204" pitchFamily="34" charset="0"/>
            </a:rPr>
            <a:t> PAÍSES PARCEIROS</a:t>
          </a:r>
        </a:p>
      </dgm:t>
    </dgm:pt>
    <dgm:pt modelId="{7C5E6AD1-3841-4A40-8E8E-3276DCD1DF93}" type="parTrans" cxnId="{8D30E25B-2824-499E-B68B-08592BB510F6}">
      <dgm:prSet/>
      <dgm:spPr/>
      <dgm:t>
        <a:bodyPr/>
        <a:lstStyle/>
        <a:p>
          <a:endParaRPr lang="pt-BR"/>
        </a:p>
      </dgm:t>
    </dgm:pt>
    <dgm:pt modelId="{0EB7CAF0-26AC-4234-883E-E86B38AA7A9F}" type="sibTrans" cxnId="{8D30E25B-2824-499E-B68B-08592BB510F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8A20BCD-D296-4B57-A774-FEEA0A9C8BEC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197 </a:t>
          </a:r>
          <a:r>
            <a:rPr lang="pt-BR" sz="1400" dirty="0">
              <a:solidFill>
                <a:schemeClr val="tx1"/>
              </a:solidFill>
              <a:latin typeface="Corbel" panose="020B0503020204020204" pitchFamily="34" charset="0"/>
            </a:rPr>
            <a:t>TEMAS ESTRATÉGICOS</a:t>
          </a:r>
        </a:p>
      </dgm:t>
    </dgm:pt>
    <dgm:pt modelId="{0215FC8A-83F0-43D7-BCB8-37CD80D8D536}" type="parTrans" cxnId="{C78E3F69-5611-4C0F-9864-2F453185B2AD}">
      <dgm:prSet/>
      <dgm:spPr/>
      <dgm:t>
        <a:bodyPr/>
        <a:lstStyle/>
        <a:p>
          <a:endParaRPr lang="pt-BR"/>
        </a:p>
      </dgm:t>
    </dgm:pt>
    <dgm:pt modelId="{E15FFF88-ABD3-40C4-B98A-49BF64A19BB0}" type="sibTrans" cxnId="{C78E3F69-5611-4C0F-9864-2F453185B2A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37EEE87-19EB-4753-AA9A-0CB497AD85CD}" type="pres">
      <dgm:prSet presAssocID="{7755BE7D-AB20-4EBB-A422-EC3A3113A0E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9A4E40F9-DFB2-408E-96D9-A0B330E81EFB}" type="pres">
      <dgm:prSet presAssocID="{7755BE7D-AB20-4EBB-A422-EC3A3113A0EA}" presName="Name1" presStyleCnt="0"/>
      <dgm:spPr/>
    </dgm:pt>
    <dgm:pt modelId="{620AF38C-C32E-42E4-BC40-6A335148602D}" type="pres">
      <dgm:prSet presAssocID="{E15FFF88-ABD3-40C4-B98A-49BF64A19BB0}" presName="picture_1" presStyleCnt="0"/>
      <dgm:spPr/>
    </dgm:pt>
    <dgm:pt modelId="{46A1F1B5-2977-463C-B7D5-78EF8F71962B}" type="pres">
      <dgm:prSet presAssocID="{E15FFF88-ABD3-40C4-B98A-49BF64A19BB0}" presName="pictureRepeatNode" presStyleLbl="alignImgPlace1" presStyleIdx="0" presStyleCnt="3" custScaleX="75904" custScaleY="73800" custLinFactNeighborX="-11904" custLinFactNeighborY="-825"/>
      <dgm:spPr/>
      <dgm:t>
        <a:bodyPr/>
        <a:lstStyle/>
        <a:p>
          <a:endParaRPr lang="pt-BR"/>
        </a:p>
      </dgm:t>
    </dgm:pt>
    <dgm:pt modelId="{F7E36FAE-86AA-4FA7-94D5-0177F4FDF7F1}" type="pres">
      <dgm:prSet presAssocID="{58A20BCD-D296-4B57-A774-FEEA0A9C8BEC}" presName="text_1" presStyleLbl="node1" presStyleIdx="0" presStyleCnt="0" custScaleX="259637" custLinFactX="23170" custLinFactNeighborX="100000" custLinFactNeighborY="-942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6D12C5-C174-4FA7-9134-4C1F67B5AEFD}" type="pres">
      <dgm:prSet presAssocID="{1F2C6C14-416E-4583-8635-CBF0C632D84E}" presName="picture_2" presStyleCnt="0"/>
      <dgm:spPr/>
    </dgm:pt>
    <dgm:pt modelId="{F6BBF9F3-78DD-4B9F-BF24-5DB77CB72C2C}" type="pres">
      <dgm:prSet presAssocID="{1F2C6C14-416E-4583-8635-CBF0C632D84E}" presName="pictureRepeatNode" presStyleLbl="alignImgPlace1" presStyleIdx="1" presStyleCnt="3" custScaleX="166335" custLinFactNeighborX="-43578" custLinFactNeighborY="5447"/>
      <dgm:spPr/>
      <dgm:t>
        <a:bodyPr/>
        <a:lstStyle/>
        <a:p>
          <a:endParaRPr lang="pt-BR"/>
        </a:p>
      </dgm:t>
    </dgm:pt>
    <dgm:pt modelId="{2D8EE182-2D86-479F-BA35-254CD8789F41}" type="pres">
      <dgm:prSet presAssocID="{E742A78D-6102-4DC4-8CCC-28795577F4B0}" presName="line_2" presStyleLbl="parChTrans1D1" presStyleIdx="0" presStyleCnt="2"/>
      <dgm:spPr/>
    </dgm:pt>
    <dgm:pt modelId="{3C2572E5-0576-4BB3-BFA5-700E8564EC61}" type="pres">
      <dgm:prSet presAssocID="{E742A78D-6102-4DC4-8CCC-28795577F4B0}" presName="textparent_2" presStyleLbl="node1" presStyleIdx="0" presStyleCnt="0"/>
      <dgm:spPr/>
    </dgm:pt>
    <dgm:pt modelId="{D3547A60-F5AF-46E8-91AD-625919CB791B}" type="pres">
      <dgm:prSet presAssocID="{E742A78D-6102-4DC4-8CCC-28795577F4B0}" presName="text_2" presStyleLbl="revTx" presStyleIdx="0" presStyleCnt="2" custScaleX="594440" custScaleY="139825" custLinFactNeighborX="75379" custLinFactNeighborY="21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FB3643-A350-4333-9538-58709E6B9042}" type="pres">
      <dgm:prSet presAssocID="{0EB7CAF0-26AC-4234-883E-E86B38AA7A9F}" presName="picture_3" presStyleCnt="0"/>
      <dgm:spPr/>
    </dgm:pt>
    <dgm:pt modelId="{7F652931-419B-473E-B936-A84251555BAE}" type="pres">
      <dgm:prSet presAssocID="{0EB7CAF0-26AC-4234-883E-E86B38AA7A9F}" presName="pictureRepeatNode" presStyleLbl="alignImgPlace1" presStyleIdx="2" presStyleCnt="3" custScaleX="143271" custLinFactNeighborX="-17431" custLinFactNeighborY="1089"/>
      <dgm:spPr/>
      <dgm:t>
        <a:bodyPr/>
        <a:lstStyle/>
        <a:p>
          <a:endParaRPr lang="pt-BR"/>
        </a:p>
      </dgm:t>
    </dgm:pt>
    <dgm:pt modelId="{54752662-1301-4A16-B2C5-C97176F907B5}" type="pres">
      <dgm:prSet presAssocID="{71101303-1CD8-4064-81EE-58441022EDAD}" presName="line_3" presStyleLbl="parChTrans1D1" presStyleIdx="1" presStyleCnt="2"/>
      <dgm:spPr/>
    </dgm:pt>
    <dgm:pt modelId="{6D0F8AFB-7656-47CE-BDA0-CDC4DCA898BA}" type="pres">
      <dgm:prSet presAssocID="{71101303-1CD8-4064-81EE-58441022EDAD}" presName="textparent_3" presStyleLbl="node1" presStyleIdx="0" presStyleCnt="0"/>
      <dgm:spPr/>
    </dgm:pt>
    <dgm:pt modelId="{052DF812-3FCC-4804-8707-3D9087C07E41}" type="pres">
      <dgm:prSet presAssocID="{71101303-1CD8-4064-81EE-58441022EDAD}" presName="text_3" presStyleLbl="revTx" presStyleIdx="1" presStyleCnt="2" custScaleX="120880" custScaleY="130694" custLinFactNeighborX="28928" custLinFactNeighborY="71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C7D3F6-56B4-4A6F-864B-D98AAA25E117}" type="presOf" srcId="{71101303-1CD8-4064-81EE-58441022EDAD}" destId="{052DF812-3FCC-4804-8707-3D9087C07E41}" srcOrd="0" destOrd="0" presId="urn:microsoft.com/office/officeart/2008/layout/CircularPictureCallout"/>
    <dgm:cxn modelId="{8177CC4B-08FB-4934-9444-932718CAD30B}" type="presOf" srcId="{0EB7CAF0-26AC-4234-883E-E86B38AA7A9F}" destId="{7F652931-419B-473E-B936-A84251555BAE}" srcOrd="0" destOrd="0" presId="urn:microsoft.com/office/officeart/2008/layout/CircularPictureCallout"/>
    <dgm:cxn modelId="{BD2AB6B0-DDCD-46AB-9B43-BE54C85CB42C}" type="presOf" srcId="{E742A78D-6102-4DC4-8CCC-28795577F4B0}" destId="{D3547A60-F5AF-46E8-91AD-625919CB791B}" srcOrd="0" destOrd="0" presId="urn:microsoft.com/office/officeart/2008/layout/CircularPictureCallout"/>
    <dgm:cxn modelId="{15B3569F-D6E9-4FAC-B2D2-F048139EF5A5}" type="presOf" srcId="{58A20BCD-D296-4B57-A774-FEEA0A9C8BEC}" destId="{F7E36FAE-86AA-4FA7-94D5-0177F4FDF7F1}" srcOrd="0" destOrd="0" presId="urn:microsoft.com/office/officeart/2008/layout/CircularPictureCallout"/>
    <dgm:cxn modelId="{E6A3AC85-8DFC-4169-A12B-E5A28D554E94}" srcId="{7755BE7D-AB20-4EBB-A422-EC3A3113A0EA}" destId="{E742A78D-6102-4DC4-8CCC-28795577F4B0}" srcOrd="1" destOrd="0" parTransId="{93EAAA03-A1D0-49D5-ACDE-074BFB50ABE0}" sibTransId="{1F2C6C14-416E-4583-8635-CBF0C632D84E}"/>
    <dgm:cxn modelId="{C78E3F69-5611-4C0F-9864-2F453185B2AD}" srcId="{7755BE7D-AB20-4EBB-A422-EC3A3113A0EA}" destId="{58A20BCD-D296-4B57-A774-FEEA0A9C8BEC}" srcOrd="0" destOrd="0" parTransId="{0215FC8A-83F0-43D7-BCB8-37CD80D8D536}" sibTransId="{E15FFF88-ABD3-40C4-B98A-49BF64A19BB0}"/>
    <dgm:cxn modelId="{1C4C3B9A-8A80-4C4D-9FFB-2657DF77D20E}" type="presOf" srcId="{7755BE7D-AB20-4EBB-A422-EC3A3113A0EA}" destId="{637EEE87-19EB-4753-AA9A-0CB497AD85CD}" srcOrd="0" destOrd="0" presId="urn:microsoft.com/office/officeart/2008/layout/CircularPictureCallout"/>
    <dgm:cxn modelId="{308A3FF7-FECB-4C47-97BD-D4EC8194623C}" type="presOf" srcId="{1F2C6C14-416E-4583-8635-CBF0C632D84E}" destId="{F6BBF9F3-78DD-4B9F-BF24-5DB77CB72C2C}" srcOrd="0" destOrd="0" presId="urn:microsoft.com/office/officeart/2008/layout/CircularPictureCallout"/>
    <dgm:cxn modelId="{8D30E25B-2824-499E-B68B-08592BB510F6}" srcId="{7755BE7D-AB20-4EBB-A422-EC3A3113A0EA}" destId="{71101303-1CD8-4064-81EE-58441022EDAD}" srcOrd="2" destOrd="0" parTransId="{7C5E6AD1-3841-4A40-8E8E-3276DCD1DF93}" sibTransId="{0EB7CAF0-26AC-4234-883E-E86B38AA7A9F}"/>
    <dgm:cxn modelId="{EEB3C26E-A518-404B-8787-D672E9437FBC}" type="presOf" srcId="{E15FFF88-ABD3-40C4-B98A-49BF64A19BB0}" destId="{46A1F1B5-2977-463C-B7D5-78EF8F71962B}" srcOrd="0" destOrd="0" presId="urn:microsoft.com/office/officeart/2008/layout/CircularPictureCallout"/>
    <dgm:cxn modelId="{469D102C-20A3-4342-89AB-2B62A5C16114}" type="presParOf" srcId="{637EEE87-19EB-4753-AA9A-0CB497AD85CD}" destId="{9A4E40F9-DFB2-408E-96D9-A0B330E81EFB}" srcOrd="0" destOrd="0" presId="urn:microsoft.com/office/officeart/2008/layout/CircularPictureCallout"/>
    <dgm:cxn modelId="{DE9E18B9-EAF4-48A2-A15B-63DE2ACCF227}" type="presParOf" srcId="{9A4E40F9-DFB2-408E-96D9-A0B330E81EFB}" destId="{620AF38C-C32E-42E4-BC40-6A335148602D}" srcOrd="0" destOrd="0" presId="urn:microsoft.com/office/officeart/2008/layout/CircularPictureCallout"/>
    <dgm:cxn modelId="{FE26166B-E746-4C83-B55F-91A1C7B6F1ED}" type="presParOf" srcId="{620AF38C-C32E-42E4-BC40-6A335148602D}" destId="{46A1F1B5-2977-463C-B7D5-78EF8F71962B}" srcOrd="0" destOrd="0" presId="urn:microsoft.com/office/officeart/2008/layout/CircularPictureCallout"/>
    <dgm:cxn modelId="{ED4A79D2-C8FA-49CC-BD4D-CD8533592CCB}" type="presParOf" srcId="{9A4E40F9-DFB2-408E-96D9-A0B330E81EFB}" destId="{F7E36FAE-86AA-4FA7-94D5-0177F4FDF7F1}" srcOrd="1" destOrd="0" presId="urn:microsoft.com/office/officeart/2008/layout/CircularPictureCallout"/>
    <dgm:cxn modelId="{23393BDA-8D9F-4B34-9C25-B88842BC0ADA}" type="presParOf" srcId="{9A4E40F9-DFB2-408E-96D9-A0B330E81EFB}" destId="{CA6D12C5-C174-4FA7-9134-4C1F67B5AEFD}" srcOrd="2" destOrd="0" presId="urn:microsoft.com/office/officeart/2008/layout/CircularPictureCallout"/>
    <dgm:cxn modelId="{85357E93-2999-4E42-BDC9-32CF86FF1437}" type="presParOf" srcId="{CA6D12C5-C174-4FA7-9134-4C1F67B5AEFD}" destId="{F6BBF9F3-78DD-4B9F-BF24-5DB77CB72C2C}" srcOrd="0" destOrd="0" presId="urn:microsoft.com/office/officeart/2008/layout/CircularPictureCallout"/>
    <dgm:cxn modelId="{55909533-2D23-47AE-8A6F-C39B95F53232}" type="presParOf" srcId="{9A4E40F9-DFB2-408E-96D9-A0B330E81EFB}" destId="{2D8EE182-2D86-479F-BA35-254CD8789F41}" srcOrd="3" destOrd="0" presId="urn:microsoft.com/office/officeart/2008/layout/CircularPictureCallout"/>
    <dgm:cxn modelId="{43C8693E-6503-4DCE-9D89-B781D78BB101}" type="presParOf" srcId="{9A4E40F9-DFB2-408E-96D9-A0B330E81EFB}" destId="{3C2572E5-0576-4BB3-BFA5-700E8564EC61}" srcOrd="4" destOrd="0" presId="urn:microsoft.com/office/officeart/2008/layout/CircularPictureCallout"/>
    <dgm:cxn modelId="{5940A39F-0DDE-4E0D-BA31-13FBE4207C63}" type="presParOf" srcId="{3C2572E5-0576-4BB3-BFA5-700E8564EC61}" destId="{D3547A60-F5AF-46E8-91AD-625919CB791B}" srcOrd="0" destOrd="0" presId="urn:microsoft.com/office/officeart/2008/layout/CircularPictureCallout"/>
    <dgm:cxn modelId="{2D3094E3-613B-4ABD-9872-DCCA580A07BF}" type="presParOf" srcId="{9A4E40F9-DFB2-408E-96D9-A0B330E81EFB}" destId="{C6FB3643-A350-4333-9538-58709E6B9042}" srcOrd="5" destOrd="0" presId="urn:microsoft.com/office/officeart/2008/layout/CircularPictureCallout"/>
    <dgm:cxn modelId="{4F405213-DFB5-4180-A49D-6307044DE0ED}" type="presParOf" srcId="{C6FB3643-A350-4333-9538-58709E6B9042}" destId="{7F652931-419B-473E-B936-A84251555BAE}" srcOrd="0" destOrd="0" presId="urn:microsoft.com/office/officeart/2008/layout/CircularPictureCallout"/>
    <dgm:cxn modelId="{81CFC5EA-81A5-4997-A841-4DA612BC7259}" type="presParOf" srcId="{9A4E40F9-DFB2-408E-96D9-A0B330E81EFB}" destId="{54752662-1301-4A16-B2C5-C97176F907B5}" srcOrd="6" destOrd="0" presId="urn:microsoft.com/office/officeart/2008/layout/CircularPictureCallout"/>
    <dgm:cxn modelId="{A6BECA24-149B-4663-8714-7BB172E3A8BD}" type="presParOf" srcId="{9A4E40F9-DFB2-408E-96D9-A0B330E81EFB}" destId="{6D0F8AFB-7656-47CE-BDA0-CDC4DCA898BA}" srcOrd="7" destOrd="0" presId="urn:microsoft.com/office/officeart/2008/layout/CircularPictureCallout"/>
    <dgm:cxn modelId="{4EB186F7-6681-4327-AAD6-0E6078B03553}" type="presParOf" srcId="{6D0F8AFB-7656-47CE-BDA0-CDC4DCA898BA}" destId="{052DF812-3FCC-4804-8707-3D9087C07E41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3F081-F28F-414D-93E4-15D1CE2E5195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3E051AC-267F-422F-AEFD-D3C7693B2A7D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4.296 </a:t>
          </a: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programas</a:t>
          </a:r>
        </a:p>
      </dgm:t>
    </dgm:pt>
    <dgm:pt modelId="{1FC7D34C-07EC-4793-899F-BAA461907164}" type="parTrans" cxnId="{0FED9E37-6EF9-44E5-9C56-99E174C86039}">
      <dgm:prSet/>
      <dgm:spPr/>
      <dgm:t>
        <a:bodyPr/>
        <a:lstStyle/>
        <a:p>
          <a:endParaRPr lang="pt-BR"/>
        </a:p>
      </dgm:t>
    </dgm:pt>
    <dgm:pt modelId="{07160E82-2104-48E3-AC86-6D4CA2A1BF99}" type="sibTrans" cxnId="{0FED9E37-6EF9-44E5-9C56-99E174C86039}">
      <dgm:prSet/>
      <dgm:spPr/>
      <dgm:t>
        <a:bodyPr/>
        <a:lstStyle/>
        <a:p>
          <a:endParaRPr lang="pt-BR"/>
        </a:p>
      </dgm:t>
    </dgm:pt>
    <dgm:pt modelId="{012852AB-9056-4632-9763-44DD1A00DE16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3.476 </a:t>
          </a:r>
          <a:b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</a:b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mestrado</a:t>
          </a:r>
        </a:p>
      </dgm:t>
    </dgm:pt>
    <dgm:pt modelId="{C7487573-4AA6-48F6-9E9E-827245DD27BE}" type="parTrans" cxnId="{0522530A-A72F-4961-8E8B-7335EBB46DC7}">
      <dgm:prSet/>
      <dgm:spPr/>
      <dgm:t>
        <a:bodyPr/>
        <a:lstStyle/>
        <a:p>
          <a:endParaRPr lang="pt-BR"/>
        </a:p>
      </dgm:t>
    </dgm:pt>
    <dgm:pt modelId="{ACE3BF62-55E5-4DD4-BFB8-FF1EB63AC66F}" type="sibTrans" cxnId="{0522530A-A72F-4961-8E8B-7335EBB46DC7}">
      <dgm:prSet/>
      <dgm:spPr/>
      <dgm:t>
        <a:bodyPr/>
        <a:lstStyle/>
        <a:p>
          <a:endParaRPr lang="pt-BR"/>
        </a:p>
      </dgm:t>
    </dgm:pt>
    <dgm:pt modelId="{A1DD6437-08F2-4EDA-8F44-796E6B338458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2.219 </a:t>
          </a: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doutorado</a:t>
          </a:r>
        </a:p>
      </dgm:t>
    </dgm:pt>
    <dgm:pt modelId="{892DD46C-A769-48EF-AFF4-E76A02ED251C}" type="parTrans" cxnId="{1B0BFAC5-FF5F-4D6A-9EE5-12A2BE4EF0E8}">
      <dgm:prSet/>
      <dgm:spPr/>
      <dgm:t>
        <a:bodyPr/>
        <a:lstStyle/>
        <a:p>
          <a:endParaRPr lang="pt-BR"/>
        </a:p>
      </dgm:t>
    </dgm:pt>
    <dgm:pt modelId="{5D2C62F5-937A-40CB-819D-49D449CC6714}" type="sibTrans" cxnId="{1B0BFAC5-FF5F-4D6A-9EE5-12A2BE4EF0E8}">
      <dgm:prSet/>
      <dgm:spPr/>
      <dgm:t>
        <a:bodyPr/>
        <a:lstStyle/>
        <a:p>
          <a:endParaRPr lang="pt-BR"/>
        </a:p>
      </dgm:t>
    </dgm:pt>
    <dgm:pt modelId="{A25C98BC-B5D2-4C4D-857A-0F40F9DD1407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739 </a:t>
          </a: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mestrado profissional</a:t>
          </a:r>
        </a:p>
      </dgm:t>
    </dgm:pt>
    <dgm:pt modelId="{2227B16B-CED9-45F5-B077-235389C7718B}" type="parTrans" cxnId="{232B2A22-3766-4CCA-AB57-E16F8838C9A8}">
      <dgm:prSet/>
      <dgm:spPr/>
      <dgm:t>
        <a:bodyPr/>
        <a:lstStyle/>
        <a:p>
          <a:endParaRPr lang="pt-BR"/>
        </a:p>
      </dgm:t>
    </dgm:pt>
    <dgm:pt modelId="{34D3B6A3-FD6E-48A2-8774-272943E160D0}" type="sibTrans" cxnId="{232B2A22-3766-4CCA-AB57-E16F8838C9A8}">
      <dgm:prSet/>
      <dgm:spPr/>
      <dgm:t>
        <a:bodyPr/>
        <a:lstStyle/>
        <a:p>
          <a:endParaRPr lang="pt-BR"/>
        </a:p>
      </dgm:t>
    </dgm:pt>
    <dgm:pt modelId="{8A64D271-DDDD-442A-AEE8-04F7D2157C95}">
      <dgm:prSet phldrT="[Texto]" custT="1"/>
      <dgm:spPr/>
      <dgm:t>
        <a:bodyPr/>
        <a:lstStyle/>
        <a:p>
          <a:r>
            <a:rPr lang="pt-BR" sz="2800" strike="no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6.434 </a:t>
          </a:r>
          <a:br>
            <a:rPr lang="pt-BR" sz="2800" strike="no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</a:b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cursos</a:t>
          </a:r>
        </a:p>
      </dgm:t>
    </dgm:pt>
    <dgm:pt modelId="{BA2C6243-5053-4E6C-A671-ACF925456C42}" type="parTrans" cxnId="{69C68B53-9D2E-4DEF-B711-A0E713E6FB73}">
      <dgm:prSet/>
      <dgm:spPr/>
      <dgm:t>
        <a:bodyPr/>
        <a:lstStyle/>
        <a:p>
          <a:endParaRPr lang="pt-BR"/>
        </a:p>
      </dgm:t>
    </dgm:pt>
    <dgm:pt modelId="{50CEEE1D-6036-4953-8101-AC8D5945D218}" type="sibTrans" cxnId="{69C68B53-9D2E-4DEF-B711-A0E713E6FB73}">
      <dgm:prSet/>
      <dgm:spPr/>
      <dgm:t>
        <a:bodyPr/>
        <a:lstStyle/>
        <a:p>
          <a:endParaRPr lang="pt-BR"/>
        </a:p>
      </dgm:t>
    </dgm:pt>
    <dgm:pt modelId="{58C33119-11A8-45A3-BD07-F48197CD2302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279.792 </a:t>
          </a: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matriculados</a:t>
          </a:r>
        </a:p>
      </dgm:t>
    </dgm:pt>
    <dgm:pt modelId="{C3927BD2-340F-4038-8969-24F8649C1981}" type="parTrans" cxnId="{966C4C1F-6DF2-42D1-BEE2-35FE1BF40519}">
      <dgm:prSet/>
      <dgm:spPr/>
      <dgm:t>
        <a:bodyPr/>
        <a:lstStyle/>
        <a:p>
          <a:endParaRPr lang="pt-BR"/>
        </a:p>
      </dgm:t>
    </dgm:pt>
    <dgm:pt modelId="{5BC47388-8A04-4CDE-80CB-3C30212389FE}" type="sibTrans" cxnId="{966C4C1F-6DF2-42D1-BEE2-35FE1BF40519}">
      <dgm:prSet/>
      <dgm:spPr/>
      <dgm:t>
        <a:bodyPr/>
        <a:lstStyle/>
        <a:p>
          <a:endParaRPr lang="pt-BR"/>
        </a:p>
      </dgm:t>
    </dgm:pt>
    <dgm:pt modelId="{C055C244-7F68-4D3E-A4BF-67BE74A7872F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82.738 </a:t>
          </a:r>
          <a:b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</a:b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titulados</a:t>
          </a:r>
        </a:p>
      </dgm:t>
    </dgm:pt>
    <dgm:pt modelId="{F28174B1-C90C-4A93-B695-B6428A4FF20F}" type="parTrans" cxnId="{65E00140-1939-4BEE-8E36-F8A928B03628}">
      <dgm:prSet/>
      <dgm:spPr/>
      <dgm:t>
        <a:bodyPr/>
        <a:lstStyle/>
        <a:p>
          <a:endParaRPr lang="pt-BR"/>
        </a:p>
      </dgm:t>
    </dgm:pt>
    <dgm:pt modelId="{C6ECD241-9476-4360-803A-35A82F2D8AFD}" type="sibTrans" cxnId="{65E00140-1939-4BEE-8E36-F8A928B03628}">
      <dgm:prSet/>
      <dgm:spPr/>
      <dgm:t>
        <a:bodyPr/>
        <a:lstStyle/>
        <a:p>
          <a:endParaRPr lang="pt-BR"/>
        </a:p>
      </dgm:t>
    </dgm:pt>
    <dgm:pt modelId="{13DE57A9-C824-48EB-AC4A-F74AEAF3E5AB}" type="pres">
      <dgm:prSet presAssocID="{2283F081-F28F-414D-93E4-15D1CE2E51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DABC3B8-5EB8-48A7-BA69-8D7B50D475A0}" type="pres">
      <dgm:prSet presAssocID="{B3E051AC-267F-422F-AEFD-D3C7693B2A7D}" presName="hierRoot1" presStyleCnt="0">
        <dgm:presLayoutVars>
          <dgm:hierBranch val="init"/>
        </dgm:presLayoutVars>
      </dgm:prSet>
      <dgm:spPr/>
    </dgm:pt>
    <dgm:pt modelId="{2A426D07-97EB-4100-8325-92D5ADEAB2A7}" type="pres">
      <dgm:prSet presAssocID="{B3E051AC-267F-422F-AEFD-D3C7693B2A7D}" presName="rootComposite1" presStyleCnt="0"/>
      <dgm:spPr/>
    </dgm:pt>
    <dgm:pt modelId="{35C6E92F-186E-4157-9659-1DC09D67997C}" type="pres">
      <dgm:prSet presAssocID="{B3E051AC-267F-422F-AEFD-D3C7693B2A7D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D4071E9-586E-4780-B0D6-39E6D7CD6CC3}" type="pres">
      <dgm:prSet presAssocID="{B3E051AC-267F-422F-AEFD-D3C7693B2A7D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A039368-8330-4D18-B05D-5D6B1F4CEA65}" type="pres">
      <dgm:prSet presAssocID="{B3E051AC-267F-422F-AEFD-D3C7693B2A7D}" presName="hierChild2" presStyleCnt="0"/>
      <dgm:spPr/>
    </dgm:pt>
    <dgm:pt modelId="{BF4AD2EA-EE76-4DA8-AE1E-D563F957F27A}" type="pres">
      <dgm:prSet presAssocID="{B3E051AC-267F-422F-AEFD-D3C7693B2A7D}" presName="hierChild3" presStyleCnt="0"/>
      <dgm:spPr/>
    </dgm:pt>
    <dgm:pt modelId="{CEBCEED9-F19B-426D-BA83-867711B2A37F}" type="pres">
      <dgm:prSet presAssocID="{8A64D271-DDDD-442A-AEE8-04F7D2157C95}" presName="hierRoot1" presStyleCnt="0">
        <dgm:presLayoutVars>
          <dgm:hierBranch val="init"/>
        </dgm:presLayoutVars>
      </dgm:prSet>
      <dgm:spPr/>
    </dgm:pt>
    <dgm:pt modelId="{82BC21DA-930A-424B-BCEE-44BEACDA1AE4}" type="pres">
      <dgm:prSet presAssocID="{8A64D271-DDDD-442A-AEE8-04F7D2157C95}" presName="rootComposite1" presStyleCnt="0"/>
      <dgm:spPr/>
    </dgm:pt>
    <dgm:pt modelId="{EF1FABF2-C233-4E58-A9FD-E14348B5A011}" type="pres">
      <dgm:prSet presAssocID="{8A64D271-DDDD-442A-AEE8-04F7D2157C95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A9FB84-8730-46E7-8303-5A3372B3738E}" type="pres">
      <dgm:prSet presAssocID="{8A64D271-DDDD-442A-AEE8-04F7D2157C9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26608DCD-84E6-414E-AF9F-4C6293BE13FB}" type="pres">
      <dgm:prSet presAssocID="{8A64D271-DDDD-442A-AEE8-04F7D2157C95}" presName="hierChild2" presStyleCnt="0"/>
      <dgm:spPr/>
    </dgm:pt>
    <dgm:pt modelId="{D507D891-B5AA-467A-B8B3-DAC2C3E4DD16}" type="pres">
      <dgm:prSet presAssocID="{C7487573-4AA6-48F6-9E9E-827245DD27BE}" presName="Name37" presStyleLbl="parChTrans1D2" presStyleIdx="0" presStyleCnt="3"/>
      <dgm:spPr/>
      <dgm:t>
        <a:bodyPr/>
        <a:lstStyle/>
        <a:p>
          <a:endParaRPr lang="pt-BR"/>
        </a:p>
      </dgm:t>
    </dgm:pt>
    <dgm:pt modelId="{21C22447-CC27-450A-A0FB-25B84F540877}" type="pres">
      <dgm:prSet presAssocID="{012852AB-9056-4632-9763-44DD1A00DE16}" presName="hierRoot2" presStyleCnt="0">
        <dgm:presLayoutVars>
          <dgm:hierBranch val="init"/>
        </dgm:presLayoutVars>
      </dgm:prSet>
      <dgm:spPr/>
    </dgm:pt>
    <dgm:pt modelId="{E9465C70-A209-44D9-A19B-B22C8B842675}" type="pres">
      <dgm:prSet presAssocID="{012852AB-9056-4632-9763-44DD1A00DE16}" presName="rootComposite" presStyleCnt="0"/>
      <dgm:spPr/>
    </dgm:pt>
    <dgm:pt modelId="{364B68BC-7B25-41C8-ADB0-F1421EAE8320}" type="pres">
      <dgm:prSet presAssocID="{012852AB-9056-4632-9763-44DD1A00DE1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897ED1-D0F2-471D-ADEE-A867EED50218}" type="pres">
      <dgm:prSet presAssocID="{012852AB-9056-4632-9763-44DD1A00DE16}" presName="rootConnector" presStyleLbl="node2" presStyleIdx="0" presStyleCnt="3"/>
      <dgm:spPr/>
      <dgm:t>
        <a:bodyPr/>
        <a:lstStyle/>
        <a:p>
          <a:endParaRPr lang="pt-BR"/>
        </a:p>
      </dgm:t>
    </dgm:pt>
    <dgm:pt modelId="{06CCAFD4-4058-4AF0-B68D-BBE6084EFE78}" type="pres">
      <dgm:prSet presAssocID="{012852AB-9056-4632-9763-44DD1A00DE16}" presName="hierChild4" presStyleCnt="0"/>
      <dgm:spPr/>
    </dgm:pt>
    <dgm:pt modelId="{B261816B-D340-4E88-9DF4-E6F240CA5C04}" type="pres">
      <dgm:prSet presAssocID="{012852AB-9056-4632-9763-44DD1A00DE16}" presName="hierChild5" presStyleCnt="0"/>
      <dgm:spPr/>
    </dgm:pt>
    <dgm:pt modelId="{940E7E61-B6B0-4533-8490-F85EA98C4A36}" type="pres">
      <dgm:prSet presAssocID="{892DD46C-A769-48EF-AFF4-E76A02ED251C}" presName="Name37" presStyleLbl="parChTrans1D2" presStyleIdx="1" presStyleCnt="3"/>
      <dgm:spPr/>
      <dgm:t>
        <a:bodyPr/>
        <a:lstStyle/>
        <a:p>
          <a:endParaRPr lang="pt-BR"/>
        </a:p>
      </dgm:t>
    </dgm:pt>
    <dgm:pt modelId="{A46B98D8-9637-4341-87B6-F9502ADEB190}" type="pres">
      <dgm:prSet presAssocID="{A1DD6437-08F2-4EDA-8F44-796E6B338458}" presName="hierRoot2" presStyleCnt="0">
        <dgm:presLayoutVars>
          <dgm:hierBranch val="init"/>
        </dgm:presLayoutVars>
      </dgm:prSet>
      <dgm:spPr/>
    </dgm:pt>
    <dgm:pt modelId="{E9DE9C13-3883-4573-A47B-C9436E23EFA9}" type="pres">
      <dgm:prSet presAssocID="{A1DD6437-08F2-4EDA-8F44-796E6B338458}" presName="rootComposite" presStyleCnt="0"/>
      <dgm:spPr/>
    </dgm:pt>
    <dgm:pt modelId="{E64E28C7-09CA-41C3-806B-489E50EB2DF6}" type="pres">
      <dgm:prSet presAssocID="{A1DD6437-08F2-4EDA-8F44-796E6B33845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C03F0D-DF7A-45AF-B6B5-8C4DEAC69D9F}" type="pres">
      <dgm:prSet presAssocID="{A1DD6437-08F2-4EDA-8F44-796E6B338458}" presName="rootConnector" presStyleLbl="node2" presStyleIdx="1" presStyleCnt="3"/>
      <dgm:spPr/>
      <dgm:t>
        <a:bodyPr/>
        <a:lstStyle/>
        <a:p>
          <a:endParaRPr lang="pt-BR"/>
        </a:p>
      </dgm:t>
    </dgm:pt>
    <dgm:pt modelId="{D234E873-8772-4915-AB15-1FB5C6F707A3}" type="pres">
      <dgm:prSet presAssocID="{A1DD6437-08F2-4EDA-8F44-796E6B338458}" presName="hierChild4" presStyleCnt="0"/>
      <dgm:spPr/>
    </dgm:pt>
    <dgm:pt modelId="{5AF21958-3C04-49A3-B7D6-506199BEA1F1}" type="pres">
      <dgm:prSet presAssocID="{A1DD6437-08F2-4EDA-8F44-796E6B338458}" presName="hierChild5" presStyleCnt="0"/>
      <dgm:spPr/>
    </dgm:pt>
    <dgm:pt modelId="{71DBE854-2F06-45CA-8D7E-1C03C513E44D}" type="pres">
      <dgm:prSet presAssocID="{2227B16B-CED9-45F5-B077-235389C7718B}" presName="Name37" presStyleLbl="parChTrans1D2" presStyleIdx="2" presStyleCnt="3"/>
      <dgm:spPr/>
      <dgm:t>
        <a:bodyPr/>
        <a:lstStyle/>
        <a:p>
          <a:endParaRPr lang="pt-BR"/>
        </a:p>
      </dgm:t>
    </dgm:pt>
    <dgm:pt modelId="{600BCC89-9314-4BD0-AAB8-1843658F1FFA}" type="pres">
      <dgm:prSet presAssocID="{A25C98BC-B5D2-4C4D-857A-0F40F9DD1407}" presName="hierRoot2" presStyleCnt="0">
        <dgm:presLayoutVars>
          <dgm:hierBranch val="init"/>
        </dgm:presLayoutVars>
      </dgm:prSet>
      <dgm:spPr/>
    </dgm:pt>
    <dgm:pt modelId="{B48DDA1C-41D3-440E-A7F5-965AEDFD8849}" type="pres">
      <dgm:prSet presAssocID="{A25C98BC-B5D2-4C4D-857A-0F40F9DD1407}" presName="rootComposite" presStyleCnt="0"/>
      <dgm:spPr/>
    </dgm:pt>
    <dgm:pt modelId="{D5A4CCA9-3FC1-450A-8F4E-86AAE75E5C77}" type="pres">
      <dgm:prSet presAssocID="{A25C98BC-B5D2-4C4D-857A-0F40F9DD140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129791-972B-47D8-80CB-9EA9852D9CEF}" type="pres">
      <dgm:prSet presAssocID="{A25C98BC-B5D2-4C4D-857A-0F40F9DD1407}" presName="rootConnector" presStyleLbl="node2" presStyleIdx="2" presStyleCnt="3"/>
      <dgm:spPr/>
      <dgm:t>
        <a:bodyPr/>
        <a:lstStyle/>
        <a:p>
          <a:endParaRPr lang="pt-BR"/>
        </a:p>
      </dgm:t>
    </dgm:pt>
    <dgm:pt modelId="{01CC3FF2-5148-4194-B010-09AFD6642CC1}" type="pres">
      <dgm:prSet presAssocID="{A25C98BC-B5D2-4C4D-857A-0F40F9DD1407}" presName="hierChild4" presStyleCnt="0"/>
      <dgm:spPr/>
    </dgm:pt>
    <dgm:pt modelId="{4838F12E-C5DD-4AAF-B81F-A5422F978D3E}" type="pres">
      <dgm:prSet presAssocID="{A25C98BC-B5D2-4C4D-857A-0F40F9DD1407}" presName="hierChild5" presStyleCnt="0"/>
      <dgm:spPr/>
    </dgm:pt>
    <dgm:pt modelId="{7A214A0D-7E0B-475A-8E05-EA54B968142C}" type="pres">
      <dgm:prSet presAssocID="{8A64D271-DDDD-442A-AEE8-04F7D2157C95}" presName="hierChild3" presStyleCnt="0"/>
      <dgm:spPr/>
    </dgm:pt>
    <dgm:pt modelId="{E429258A-A3BA-4264-977F-4CB4885CDB27}" type="pres">
      <dgm:prSet presAssocID="{58C33119-11A8-45A3-BD07-F48197CD2302}" presName="hierRoot1" presStyleCnt="0">
        <dgm:presLayoutVars>
          <dgm:hierBranch val="init"/>
        </dgm:presLayoutVars>
      </dgm:prSet>
      <dgm:spPr/>
    </dgm:pt>
    <dgm:pt modelId="{BB47DA11-8DE2-4AF8-B73B-263568DDD9C9}" type="pres">
      <dgm:prSet presAssocID="{58C33119-11A8-45A3-BD07-F48197CD2302}" presName="rootComposite1" presStyleCnt="0"/>
      <dgm:spPr/>
    </dgm:pt>
    <dgm:pt modelId="{2ED889F1-1EE6-4CD6-96B9-2328A5D26BC4}" type="pres">
      <dgm:prSet presAssocID="{58C33119-11A8-45A3-BD07-F48197CD2302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0DED8BE-68FC-47B3-8B7F-0361DB9665A0}" type="pres">
      <dgm:prSet presAssocID="{58C33119-11A8-45A3-BD07-F48197CD2302}" presName="rootConnector1" presStyleLbl="node1" presStyleIdx="0" presStyleCnt="0"/>
      <dgm:spPr/>
      <dgm:t>
        <a:bodyPr/>
        <a:lstStyle/>
        <a:p>
          <a:endParaRPr lang="pt-BR"/>
        </a:p>
      </dgm:t>
    </dgm:pt>
    <dgm:pt modelId="{C86415D2-8519-4601-AAEB-3E3943388628}" type="pres">
      <dgm:prSet presAssocID="{58C33119-11A8-45A3-BD07-F48197CD2302}" presName="hierChild2" presStyleCnt="0"/>
      <dgm:spPr/>
    </dgm:pt>
    <dgm:pt modelId="{8E5BE70B-AA2F-44A5-B082-F95F76FDC49E}" type="pres">
      <dgm:prSet presAssocID="{58C33119-11A8-45A3-BD07-F48197CD2302}" presName="hierChild3" presStyleCnt="0"/>
      <dgm:spPr/>
    </dgm:pt>
    <dgm:pt modelId="{FA01E476-D2F5-46E6-870F-F61DE3B0E5EA}" type="pres">
      <dgm:prSet presAssocID="{C055C244-7F68-4D3E-A4BF-67BE74A7872F}" presName="hierRoot1" presStyleCnt="0">
        <dgm:presLayoutVars>
          <dgm:hierBranch val="init"/>
        </dgm:presLayoutVars>
      </dgm:prSet>
      <dgm:spPr/>
    </dgm:pt>
    <dgm:pt modelId="{1EF015B7-E818-4436-85DC-C497DFB7801C}" type="pres">
      <dgm:prSet presAssocID="{C055C244-7F68-4D3E-A4BF-67BE74A7872F}" presName="rootComposite1" presStyleCnt="0"/>
      <dgm:spPr/>
    </dgm:pt>
    <dgm:pt modelId="{84DA5016-4029-4872-A7DD-C86288A35163}" type="pres">
      <dgm:prSet presAssocID="{C055C244-7F68-4D3E-A4BF-67BE74A7872F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C79A41-36C9-4CDF-B5F0-14B43A1F1FC2}" type="pres">
      <dgm:prSet presAssocID="{C055C244-7F68-4D3E-A4BF-67BE74A7872F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4494067-629E-4BF7-BB06-0B499C60883F}" type="pres">
      <dgm:prSet presAssocID="{C055C244-7F68-4D3E-A4BF-67BE74A7872F}" presName="hierChild2" presStyleCnt="0"/>
      <dgm:spPr/>
    </dgm:pt>
    <dgm:pt modelId="{5DDF0E05-E54A-49B6-97A2-3F12D3483C53}" type="pres">
      <dgm:prSet presAssocID="{C055C244-7F68-4D3E-A4BF-67BE74A7872F}" presName="hierChild3" presStyleCnt="0"/>
      <dgm:spPr/>
    </dgm:pt>
  </dgm:ptLst>
  <dgm:cxnLst>
    <dgm:cxn modelId="{232B2A22-3766-4CCA-AB57-E16F8838C9A8}" srcId="{8A64D271-DDDD-442A-AEE8-04F7D2157C95}" destId="{A25C98BC-B5D2-4C4D-857A-0F40F9DD1407}" srcOrd="2" destOrd="0" parTransId="{2227B16B-CED9-45F5-B077-235389C7718B}" sibTransId="{34D3B6A3-FD6E-48A2-8774-272943E160D0}"/>
    <dgm:cxn modelId="{EB84A393-754D-4285-8A7C-4DA59E724084}" type="presOf" srcId="{2283F081-F28F-414D-93E4-15D1CE2E5195}" destId="{13DE57A9-C824-48EB-AC4A-F74AEAF3E5AB}" srcOrd="0" destOrd="0" presId="urn:microsoft.com/office/officeart/2005/8/layout/orgChart1"/>
    <dgm:cxn modelId="{9F1DECDF-096C-48B4-B9AC-D2FA23145B16}" type="presOf" srcId="{C055C244-7F68-4D3E-A4BF-67BE74A7872F}" destId="{84DA5016-4029-4872-A7DD-C86288A35163}" srcOrd="0" destOrd="0" presId="urn:microsoft.com/office/officeart/2005/8/layout/orgChart1"/>
    <dgm:cxn modelId="{D0D5BFE9-C5BE-4680-9837-857C5DF9BD83}" type="presOf" srcId="{A25C98BC-B5D2-4C4D-857A-0F40F9DD1407}" destId="{04129791-972B-47D8-80CB-9EA9852D9CEF}" srcOrd="1" destOrd="0" presId="urn:microsoft.com/office/officeart/2005/8/layout/orgChart1"/>
    <dgm:cxn modelId="{0522530A-A72F-4961-8E8B-7335EBB46DC7}" srcId="{8A64D271-DDDD-442A-AEE8-04F7D2157C95}" destId="{012852AB-9056-4632-9763-44DD1A00DE16}" srcOrd="0" destOrd="0" parTransId="{C7487573-4AA6-48F6-9E9E-827245DD27BE}" sibTransId="{ACE3BF62-55E5-4DD4-BFB8-FF1EB63AC66F}"/>
    <dgm:cxn modelId="{2E3EF788-CCAB-4840-AED6-07537C68451D}" type="presOf" srcId="{892DD46C-A769-48EF-AFF4-E76A02ED251C}" destId="{940E7E61-B6B0-4533-8490-F85EA98C4A36}" srcOrd="0" destOrd="0" presId="urn:microsoft.com/office/officeart/2005/8/layout/orgChart1"/>
    <dgm:cxn modelId="{966C4C1F-6DF2-42D1-BEE2-35FE1BF40519}" srcId="{2283F081-F28F-414D-93E4-15D1CE2E5195}" destId="{58C33119-11A8-45A3-BD07-F48197CD2302}" srcOrd="2" destOrd="0" parTransId="{C3927BD2-340F-4038-8969-24F8649C1981}" sibTransId="{5BC47388-8A04-4CDE-80CB-3C30212389FE}"/>
    <dgm:cxn modelId="{D3B69E73-ECBA-47BD-AA26-5BCF3A554BA6}" type="presOf" srcId="{B3E051AC-267F-422F-AEFD-D3C7693B2A7D}" destId="{0D4071E9-586E-4780-B0D6-39E6D7CD6CC3}" srcOrd="1" destOrd="0" presId="urn:microsoft.com/office/officeart/2005/8/layout/orgChart1"/>
    <dgm:cxn modelId="{65E00140-1939-4BEE-8E36-F8A928B03628}" srcId="{2283F081-F28F-414D-93E4-15D1CE2E5195}" destId="{C055C244-7F68-4D3E-A4BF-67BE74A7872F}" srcOrd="3" destOrd="0" parTransId="{F28174B1-C90C-4A93-B695-B6428A4FF20F}" sibTransId="{C6ECD241-9476-4360-803A-35A82F2D8AFD}"/>
    <dgm:cxn modelId="{558ED3AD-40C7-46CB-83D0-3F9F0DAABCB0}" type="presOf" srcId="{B3E051AC-267F-422F-AEFD-D3C7693B2A7D}" destId="{35C6E92F-186E-4157-9659-1DC09D67997C}" srcOrd="0" destOrd="0" presId="urn:microsoft.com/office/officeart/2005/8/layout/orgChart1"/>
    <dgm:cxn modelId="{7D7874E6-5F90-4A88-BFAD-C0D9926F609E}" type="presOf" srcId="{A1DD6437-08F2-4EDA-8F44-796E6B338458}" destId="{9FC03F0D-DF7A-45AF-B6B5-8C4DEAC69D9F}" srcOrd="1" destOrd="0" presId="urn:microsoft.com/office/officeart/2005/8/layout/orgChart1"/>
    <dgm:cxn modelId="{1B0BFAC5-FF5F-4D6A-9EE5-12A2BE4EF0E8}" srcId="{8A64D271-DDDD-442A-AEE8-04F7D2157C95}" destId="{A1DD6437-08F2-4EDA-8F44-796E6B338458}" srcOrd="1" destOrd="0" parTransId="{892DD46C-A769-48EF-AFF4-E76A02ED251C}" sibTransId="{5D2C62F5-937A-40CB-819D-49D449CC6714}"/>
    <dgm:cxn modelId="{B1080CDF-B13F-4676-83D8-BA2C821B7653}" type="presOf" srcId="{A1DD6437-08F2-4EDA-8F44-796E6B338458}" destId="{E64E28C7-09CA-41C3-806B-489E50EB2DF6}" srcOrd="0" destOrd="0" presId="urn:microsoft.com/office/officeart/2005/8/layout/orgChart1"/>
    <dgm:cxn modelId="{726BBF48-4AB9-4522-9956-EDC242D462E3}" type="presOf" srcId="{58C33119-11A8-45A3-BD07-F48197CD2302}" destId="{2ED889F1-1EE6-4CD6-96B9-2328A5D26BC4}" srcOrd="0" destOrd="0" presId="urn:microsoft.com/office/officeart/2005/8/layout/orgChart1"/>
    <dgm:cxn modelId="{C233A380-054A-436B-BC90-17CDDBA85239}" type="presOf" srcId="{8A64D271-DDDD-442A-AEE8-04F7D2157C95}" destId="{C6A9FB84-8730-46E7-8303-5A3372B3738E}" srcOrd="1" destOrd="0" presId="urn:microsoft.com/office/officeart/2005/8/layout/orgChart1"/>
    <dgm:cxn modelId="{A5F028A6-ECFA-4BF4-A6DB-2CA23F9D80FE}" type="presOf" srcId="{58C33119-11A8-45A3-BD07-F48197CD2302}" destId="{40DED8BE-68FC-47B3-8B7F-0361DB9665A0}" srcOrd="1" destOrd="0" presId="urn:microsoft.com/office/officeart/2005/8/layout/orgChart1"/>
    <dgm:cxn modelId="{69C68B53-9D2E-4DEF-B711-A0E713E6FB73}" srcId="{2283F081-F28F-414D-93E4-15D1CE2E5195}" destId="{8A64D271-DDDD-442A-AEE8-04F7D2157C95}" srcOrd="1" destOrd="0" parTransId="{BA2C6243-5053-4E6C-A671-ACF925456C42}" sibTransId="{50CEEE1D-6036-4953-8101-AC8D5945D218}"/>
    <dgm:cxn modelId="{1F6B5118-B0A7-41C2-863E-B3FC46B8C820}" type="presOf" srcId="{8A64D271-DDDD-442A-AEE8-04F7D2157C95}" destId="{EF1FABF2-C233-4E58-A9FD-E14348B5A011}" srcOrd="0" destOrd="0" presId="urn:microsoft.com/office/officeart/2005/8/layout/orgChart1"/>
    <dgm:cxn modelId="{A011B049-18F7-4C61-A378-138F4576E774}" type="presOf" srcId="{C055C244-7F68-4D3E-A4BF-67BE74A7872F}" destId="{CCC79A41-36C9-4CDF-B5F0-14B43A1F1FC2}" srcOrd="1" destOrd="0" presId="urn:microsoft.com/office/officeart/2005/8/layout/orgChart1"/>
    <dgm:cxn modelId="{3397C93E-4417-4F06-B858-3DAF5D480663}" type="presOf" srcId="{C7487573-4AA6-48F6-9E9E-827245DD27BE}" destId="{D507D891-B5AA-467A-B8B3-DAC2C3E4DD16}" srcOrd="0" destOrd="0" presId="urn:microsoft.com/office/officeart/2005/8/layout/orgChart1"/>
    <dgm:cxn modelId="{CE9C2052-5B60-4CF8-AF95-0585A8C874E7}" type="presOf" srcId="{012852AB-9056-4632-9763-44DD1A00DE16}" destId="{6B897ED1-D0F2-471D-ADEE-A867EED50218}" srcOrd="1" destOrd="0" presId="urn:microsoft.com/office/officeart/2005/8/layout/orgChart1"/>
    <dgm:cxn modelId="{A9A4D286-E0DB-4E37-8C7E-8176895F1494}" type="presOf" srcId="{2227B16B-CED9-45F5-B077-235389C7718B}" destId="{71DBE854-2F06-45CA-8D7E-1C03C513E44D}" srcOrd="0" destOrd="0" presId="urn:microsoft.com/office/officeart/2005/8/layout/orgChart1"/>
    <dgm:cxn modelId="{0FED9E37-6EF9-44E5-9C56-99E174C86039}" srcId="{2283F081-F28F-414D-93E4-15D1CE2E5195}" destId="{B3E051AC-267F-422F-AEFD-D3C7693B2A7D}" srcOrd="0" destOrd="0" parTransId="{1FC7D34C-07EC-4793-899F-BAA461907164}" sibTransId="{07160E82-2104-48E3-AC86-6D4CA2A1BF99}"/>
    <dgm:cxn modelId="{F62E781F-600C-4E87-920E-9FE5C631D6A0}" type="presOf" srcId="{A25C98BC-B5D2-4C4D-857A-0F40F9DD1407}" destId="{D5A4CCA9-3FC1-450A-8F4E-86AAE75E5C77}" srcOrd="0" destOrd="0" presId="urn:microsoft.com/office/officeart/2005/8/layout/orgChart1"/>
    <dgm:cxn modelId="{10B6E3C1-B2D4-4C2B-8722-8BC6062B7F03}" type="presOf" srcId="{012852AB-9056-4632-9763-44DD1A00DE16}" destId="{364B68BC-7B25-41C8-ADB0-F1421EAE8320}" srcOrd="0" destOrd="0" presId="urn:microsoft.com/office/officeart/2005/8/layout/orgChart1"/>
    <dgm:cxn modelId="{95820413-2C3C-42F7-BAAE-7CCEB0AEDA0D}" type="presParOf" srcId="{13DE57A9-C824-48EB-AC4A-F74AEAF3E5AB}" destId="{FDABC3B8-5EB8-48A7-BA69-8D7B50D475A0}" srcOrd="0" destOrd="0" presId="urn:microsoft.com/office/officeart/2005/8/layout/orgChart1"/>
    <dgm:cxn modelId="{B493ABEE-E52C-47D9-A4D9-A902978E8BAA}" type="presParOf" srcId="{FDABC3B8-5EB8-48A7-BA69-8D7B50D475A0}" destId="{2A426D07-97EB-4100-8325-92D5ADEAB2A7}" srcOrd="0" destOrd="0" presId="urn:microsoft.com/office/officeart/2005/8/layout/orgChart1"/>
    <dgm:cxn modelId="{F22D2E7B-B90E-442B-A55A-436FF585839E}" type="presParOf" srcId="{2A426D07-97EB-4100-8325-92D5ADEAB2A7}" destId="{35C6E92F-186E-4157-9659-1DC09D67997C}" srcOrd="0" destOrd="0" presId="urn:microsoft.com/office/officeart/2005/8/layout/orgChart1"/>
    <dgm:cxn modelId="{3DB2AA55-1106-4510-B0C8-05A2E69761C1}" type="presParOf" srcId="{2A426D07-97EB-4100-8325-92D5ADEAB2A7}" destId="{0D4071E9-586E-4780-B0D6-39E6D7CD6CC3}" srcOrd="1" destOrd="0" presId="urn:microsoft.com/office/officeart/2005/8/layout/orgChart1"/>
    <dgm:cxn modelId="{6BC6A2AC-466D-43AA-ACA8-E4109A45D04B}" type="presParOf" srcId="{FDABC3B8-5EB8-48A7-BA69-8D7B50D475A0}" destId="{0A039368-8330-4D18-B05D-5D6B1F4CEA65}" srcOrd="1" destOrd="0" presId="urn:microsoft.com/office/officeart/2005/8/layout/orgChart1"/>
    <dgm:cxn modelId="{81378574-9269-4451-BBAF-0176F1D3C77D}" type="presParOf" srcId="{FDABC3B8-5EB8-48A7-BA69-8D7B50D475A0}" destId="{BF4AD2EA-EE76-4DA8-AE1E-D563F957F27A}" srcOrd="2" destOrd="0" presId="urn:microsoft.com/office/officeart/2005/8/layout/orgChart1"/>
    <dgm:cxn modelId="{316A9AEB-25C0-43B7-9136-3F2C5D18B802}" type="presParOf" srcId="{13DE57A9-C824-48EB-AC4A-F74AEAF3E5AB}" destId="{CEBCEED9-F19B-426D-BA83-867711B2A37F}" srcOrd="1" destOrd="0" presId="urn:microsoft.com/office/officeart/2005/8/layout/orgChart1"/>
    <dgm:cxn modelId="{571B5201-CE30-40CC-921C-0D88D02F33E7}" type="presParOf" srcId="{CEBCEED9-F19B-426D-BA83-867711B2A37F}" destId="{82BC21DA-930A-424B-BCEE-44BEACDA1AE4}" srcOrd="0" destOrd="0" presId="urn:microsoft.com/office/officeart/2005/8/layout/orgChart1"/>
    <dgm:cxn modelId="{F95FB0DE-33F2-4147-A83F-EED36879AA65}" type="presParOf" srcId="{82BC21DA-930A-424B-BCEE-44BEACDA1AE4}" destId="{EF1FABF2-C233-4E58-A9FD-E14348B5A011}" srcOrd="0" destOrd="0" presId="urn:microsoft.com/office/officeart/2005/8/layout/orgChart1"/>
    <dgm:cxn modelId="{8927E489-43D8-41EC-990D-AD0E31E1DEA3}" type="presParOf" srcId="{82BC21DA-930A-424B-BCEE-44BEACDA1AE4}" destId="{C6A9FB84-8730-46E7-8303-5A3372B3738E}" srcOrd="1" destOrd="0" presId="urn:microsoft.com/office/officeart/2005/8/layout/orgChart1"/>
    <dgm:cxn modelId="{4475E167-7894-4838-9DAC-92FDB0D2BBFA}" type="presParOf" srcId="{CEBCEED9-F19B-426D-BA83-867711B2A37F}" destId="{26608DCD-84E6-414E-AF9F-4C6293BE13FB}" srcOrd="1" destOrd="0" presId="urn:microsoft.com/office/officeart/2005/8/layout/orgChart1"/>
    <dgm:cxn modelId="{BC7330CC-39DF-418A-B08C-2C9381A51049}" type="presParOf" srcId="{26608DCD-84E6-414E-AF9F-4C6293BE13FB}" destId="{D507D891-B5AA-467A-B8B3-DAC2C3E4DD16}" srcOrd="0" destOrd="0" presId="urn:microsoft.com/office/officeart/2005/8/layout/orgChart1"/>
    <dgm:cxn modelId="{A349D4BB-F048-4EA6-97C2-A0E94B2F632C}" type="presParOf" srcId="{26608DCD-84E6-414E-AF9F-4C6293BE13FB}" destId="{21C22447-CC27-450A-A0FB-25B84F540877}" srcOrd="1" destOrd="0" presId="urn:microsoft.com/office/officeart/2005/8/layout/orgChart1"/>
    <dgm:cxn modelId="{AE6F6D50-F10A-4042-827B-B107944C29D9}" type="presParOf" srcId="{21C22447-CC27-450A-A0FB-25B84F540877}" destId="{E9465C70-A209-44D9-A19B-B22C8B842675}" srcOrd="0" destOrd="0" presId="urn:microsoft.com/office/officeart/2005/8/layout/orgChart1"/>
    <dgm:cxn modelId="{95EB1363-0CB3-4B52-81CC-8C1BAE39F9E4}" type="presParOf" srcId="{E9465C70-A209-44D9-A19B-B22C8B842675}" destId="{364B68BC-7B25-41C8-ADB0-F1421EAE8320}" srcOrd="0" destOrd="0" presId="urn:microsoft.com/office/officeart/2005/8/layout/orgChart1"/>
    <dgm:cxn modelId="{EA955608-B490-475F-A5F7-997A0A6611F2}" type="presParOf" srcId="{E9465C70-A209-44D9-A19B-B22C8B842675}" destId="{6B897ED1-D0F2-471D-ADEE-A867EED50218}" srcOrd="1" destOrd="0" presId="urn:microsoft.com/office/officeart/2005/8/layout/orgChart1"/>
    <dgm:cxn modelId="{DFAD2219-AC23-490C-B511-E778F4AAC172}" type="presParOf" srcId="{21C22447-CC27-450A-A0FB-25B84F540877}" destId="{06CCAFD4-4058-4AF0-B68D-BBE6084EFE78}" srcOrd="1" destOrd="0" presId="urn:microsoft.com/office/officeart/2005/8/layout/orgChart1"/>
    <dgm:cxn modelId="{1D90DA0B-9523-4746-9040-903891E8BB95}" type="presParOf" srcId="{21C22447-CC27-450A-A0FB-25B84F540877}" destId="{B261816B-D340-4E88-9DF4-E6F240CA5C04}" srcOrd="2" destOrd="0" presId="urn:microsoft.com/office/officeart/2005/8/layout/orgChart1"/>
    <dgm:cxn modelId="{3471A793-4F8D-46BF-A236-DEBBFD459A96}" type="presParOf" srcId="{26608DCD-84E6-414E-AF9F-4C6293BE13FB}" destId="{940E7E61-B6B0-4533-8490-F85EA98C4A36}" srcOrd="2" destOrd="0" presId="urn:microsoft.com/office/officeart/2005/8/layout/orgChart1"/>
    <dgm:cxn modelId="{7374D0AA-6482-4E79-A4A4-AB742D12CF2E}" type="presParOf" srcId="{26608DCD-84E6-414E-AF9F-4C6293BE13FB}" destId="{A46B98D8-9637-4341-87B6-F9502ADEB190}" srcOrd="3" destOrd="0" presId="urn:microsoft.com/office/officeart/2005/8/layout/orgChart1"/>
    <dgm:cxn modelId="{C41A684A-2A62-43A9-AC9D-251480E7EEE7}" type="presParOf" srcId="{A46B98D8-9637-4341-87B6-F9502ADEB190}" destId="{E9DE9C13-3883-4573-A47B-C9436E23EFA9}" srcOrd="0" destOrd="0" presId="urn:microsoft.com/office/officeart/2005/8/layout/orgChart1"/>
    <dgm:cxn modelId="{93B94FF5-D6BB-460F-9949-9148FA49F323}" type="presParOf" srcId="{E9DE9C13-3883-4573-A47B-C9436E23EFA9}" destId="{E64E28C7-09CA-41C3-806B-489E50EB2DF6}" srcOrd="0" destOrd="0" presId="urn:microsoft.com/office/officeart/2005/8/layout/orgChart1"/>
    <dgm:cxn modelId="{DA00FEBE-5C51-4402-B035-D29D9C511452}" type="presParOf" srcId="{E9DE9C13-3883-4573-A47B-C9436E23EFA9}" destId="{9FC03F0D-DF7A-45AF-B6B5-8C4DEAC69D9F}" srcOrd="1" destOrd="0" presId="urn:microsoft.com/office/officeart/2005/8/layout/orgChart1"/>
    <dgm:cxn modelId="{AA920055-463F-4EE9-934F-A26349DD7A71}" type="presParOf" srcId="{A46B98D8-9637-4341-87B6-F9502ADEB190}" destId="{D234E873-8772-4915-AB15-1FB5C6F707A3}" srcOrd="1" destOrd="0" presId="urn:microsoft.com/office/officeart/2005/8/layout/orgChart1"/>
    <dgm:cxn modelId="{260B771F-DB03-4DF8-A70B-E6300DE06635}" type="presParOf" srcId="{A46B98D8-9637-4341-87B6-F9502ADEB190}" destId="{5AF21958-3C04-49A3-B7D6-506199BEA1F1}" srcOrd="2" destOrd="0" presId="urn:microsoft.com/office/officeart/2005/8/layout/orgChart1"/>
    <dgm:cxn modelId="{12D2B8DB-7B38-4459-B307-FB5C56DEAD5A}" type="presParOf" srcId="{26608DCD-84E6-414E-AF9F-4C6293BE13FB}" destId="{71DBE854-2F06-45CA-8D7E-1C03C513E44D}" srcOrd="4" destOrd="0" presId="urn:microsoft.com/office/officeart/2005/8/layout/orgChart1"/>
    <dgm:cxn modelId="{18106977-AFBB-44CD-921B-89D127530FED}" type="presParOf" srcId="{26608DCD-84E6-414E-AF9F-4C6293BE13FB}" destId="{600BCC89-9314-4BD0-AAB8-1843658F1FFA}" srcOrd="5" destOrd="0" presId="urn:microsoft.com/office/officeart/2005/8/layout/orgChart1"/>
    <dgm:cxn modelId="{C8633144-2CA8-43DE-9B9D-F0F22E6BBBED}" type="presParOf" srcId="{600BCC89-9314-4BD0-AAB8-1843658F1FFA}" destId="{B48DDA1C-41D3-440E-A7F5-965AEDFD8849}" srcOrd="0" destOrd="0" presId="urn:microsoft.com/office/officeart/2005/8/layout/orgChart1"/>
    <dgm:cxn modelId="{CFC7C1C5-7702-4E73-BF27-5FC631CDC0FD}" type="presParOf" srcId="{B48DDA1C-41D3-440E-A7F5-965AEDFD8849}" destId="{D5A4CCA9-3FC1-450A-8F4E-86AAE75E5C77}" srcOrd="0" destOrd="0" presId="urn:microsoft.com/office/officeart/2005/8/layout/orgChart1"/>
    <dgm:cxn modelId="{E17518AB-7FAE-4B9E-B49F-67A5BE7AC1A3}" type="presParOf" srcId="{B48DDA1C-41D3-440E-A7F5-965AEDFD8849}" destId="{04129791-972B-47D8-80CB-9EA9852D9CEF}" srcOrd="1" destOrd="0" presId="urn:microsoft.com/office/officeart/2005/8/layout/orgChart1"/>
    <dgm:cxn modelId="{14B26A9D-C4E0-49DD-ACE1-20277BA5D333}" type="presParOf" srcId="{600BCC89-9314-4BD0-AAB8-1843658F1FFA}" destId="{01CC3FF2-5148-4194-B010-09AFD6642CC1}" srcOrd="1" destOrd="0" presId="urn:microsoft.com/office/officeart/2005/8/layout/orgChart1"/>
    <dgm:cxn modelId="{D7E136AD-78BE-4BEE-80A3-053E6784465F}" type="presParOf" srcId="{600BCC89-9314-4BD0-AAB8-1843658F1FFA}" destId="{4838F12E-C5DD-4AAF-B81F-A5422F978D3E}" srcOrd="2" destOrd="0" presId="urn:microsoft.com/office/officeart/2005/8/layout/orgChart1"/>
    <dgm:cxn modelId="{AAB018FB-F0F9-44C6-9076-559034026B20}" type="presParOf" srcId="{CEBCEED9-F19B-426D-BA83-867711B2A37F}" destId="{7A214A0D-7E0B-475A-8E05-EA54B968142C}" srcOrd="2" destOrd="0" presId="urn:microsoft.com/office/officeart/2005/8/layout/orgChart1"/>
    <dgm:cxn modelId="{DADEC6E1-834F-45F6-B57B-FBC8E6331AEF}" type="presParOf" srcId="{13DE57A9-C824-48EB-AC4A-F74AEAF3E5AB}" destId="{E429258A-A3BA-4264-977F-4CB4885CDB27}" srcOrd="2" destOrd="0" presId="urn:microsoft.com/office/officeart/2005/8/layout/orgChart1"/>
    <dgm:cxn modelId="{19B0EAA0-94A3-4C6B-A7F8-0A343B860CDF}" type="presParOf" srcId="{E429258A-A3BA-4264-977F-4CB4885CDB27}" destId="{BB47DA11-8DE2-4AF8-B73B-263568DDD9C9}" srcOrd="0" destOrd="0" presId="urn:microsoft.com/office/officeart/2005/8/layout/orgChart1"/>
    <dgm:cxn modelId="{D07D0809-3FE6-47B9-9289-62590A2D9CEA}" type="presParOf" srcId="{BB47DA11-8DE2-4AF8-B73B-263568DDD9C9}" destId="{2ED889F1-1EE6-4CD6-96B9-2328A5D26BC4}" srcOrd="0" destOrd="0" presId="urn:microsoft.com/office/officeart/2005/8/layout/orgChart1"/>
    <dgm:cxn modelId="{384DBC08-60DB-453D-99F4-F85CE363A1F6}" type="presParOf" srcId="{BB47DA11-8DE2-4AF8-B73B-263568DDD9C9}" destId="{40DED8BE-68FC-47B3-8B7F-0361DB9665A0}" srcOrd="1" destOrd="0" presId="urn:microsoft.com/office/officeart/2005/8/layout/orgChart1"/>
    <dgm:cxn modelId="{EBC4AAC6-ACED-4BFA-BCDE-30EB7EEEC0AE}" type="presParOf" srcId="{E429258A-A3BA-4264-977F-4CB4885CDB27}" destId="{C86415D2-8519-4601-AAEB-3E3943388628}" srcOrd="1" destOrd="0" presId="urn:microsoft.com/office/officeart/2005/8/layout/orgChart1"/>
    <dgm:cxn modelId="{F6913383-02AA-4AE9-8F9B-B64F499E60FD}" type="presParOf" srcId="{E429258A-A3BA-4264-977F-4CB4885CDB27}" destId="{8E5BE70B-AA2F-44A5-B082-F95F76FDC49E}" srcOrd="2" destOrd="0" presId="urn:microsoft.com/office/officeart/2005/8/layout/orgChart1"/>
    <dgm:cxn modelId="{B80F2601-9377-484C-B2ED-6022CC62A8EA}" type="presParOf" srcId="{13DE57A9-C824-48EB-AC4A-F74AEAF3E5AB}" destId="{FA01E476-D2F5-46E6-870F-F61DE3B0E5EA}" srcOrd="3" destOrd="0" presId="urn:microsoft.com/office/officeart/2005/8/layout/orgChart1"/>
    <dgm:cxn modelId="{22D833C7-D2F2-420D-87FB-6FFA8C1AB107}" type="presParOf" srcId="{FA01E476-D2F5-46E6-870F-F61DE3B0E5EA}" destId="{1EF015B7-E818-4436-85DC-C497DFB7801C}" srcOrd="0" destOrd="0" presId="urn:microsoft.com/office/officeart/2005/8/layout/orgChart1"/>
    <dgm:cxn modelId="{7F66FEC7-DFF0-4709-8267-7B535014DF73}" type="presParOf" srcId="{1EF015B7-E818-4436-85DC-C497DFB7801C}" destId="{84DA5016-4029-4872-A7DD-C86288A35163}" srcOrd="0" destOrd="0" presId="urn:microsoft.com/office/officeart/2005/8/layout/orgChart1"/>
    <dgm:cxn modelId="{8A2E5A6A-9F19-4CF1-B102-CE4C63E73793}" type="presParOf" srcId="{1EF015B7-E818-4436-85DC-C497DFB7801C}" destId="{CCC79A41-36C9-4CDF-B5F0-14B43A1F1FC2}" srcOrd="1" destOrd="0" presId="urn:microsoft.com/office/officeart/2005/8/layout/orgChart1"/>
    <dgm:cxn modelId="{FCD594AA-4636-422C-B0C3-896C5612870B}" type="presParOf" srcId="{FA01E476-D2F5-46E6-870F-F61DE3B0E5EA}" destId="{84494067-629E-4BF7-BB06-0B499C60883F}" srcOrd="1" destOrd="0" presId="urn:microsoft.com/office/officeart/2005/8/layout/orgChart1"/>
    <dgm:cxn modelId="{917FCD8C-0053-4B9D-BD65-578A4C166489}" type="presParOf" srcId="{FA01E476-D2F5-46E6-870F-F61DE3B0E5EA}" destId="{5DDF0E05-E54A-49B6-97A2-3F12D3483C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3F081-F28F-414D-93E4-15D1CE2E5195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3E051AC-267F-422F-AEFD-D3C7693B2A7D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4.586 </a:t>
          </a: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programas</a:t>
          </a:r>
        </a:p>
      </dgm:t>
    </dgm:pt>
    <dgm:pt modelId="{1FC7D34C-07EC-4793-899F-BAA461907164}" type="parTrans" cxnId="{0FED9E37-6EF9-44E5-9C56-99E174C86039}">
      <dgm:prSet/>
      <dgm:spPr/>
      <dgm:t>
        <a:bodyPr/>
        <a:lstStyle/>
        <a:p>
          <a:endParaRPr lang="pt-BR"/>
        </a:p>
      </dgm:t>
    </dgm:pt>
    <dgm:pt modelId="{07160E82-2104-48E3-AC86-6D4CA2A1BF99}" type="sibTrans" cxnId="{0FED9E37-6EF9-44E5-9C56-99E174C86039}">
      <dgm:prSet/>
      <dgm:spPr/>
      <dgm:t>
        <a:bodyPr/>
        <a:lstStyle/>
        <a:p>
          <a:endParaRPr lang="pt-BR"/>
        </a:p>
      </dgm:t>
    </dgm:pt>
    <dgm:pt modelId="{012852AB-9056-4632-9763-44DD1A00DE16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3.650 </a:t>
          </a:r>
          <a:b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</a:b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mestrado</a:t>
          </a:r>
        </a:p>
      </dgm:t>
    </dgm:pt>
    <dgm:pt modelId="{C7487573-4AA6-48F6-9E9E-827245DD27BE}" type="parTrans" cxnId="{0522530A-A72F-4961-8E8B-7335EBB46DC7}">
      <dgm:prSet/>
      <dgm:spPr/>
      <dgm:t>
        <a:bodyPr/>
        <a:lstStyle/>
        <a:p>
          <a:endParaRPr lang="pt-BR"/>
        </a:p>
      </dgm:t>
    </dgm:pt>
    <dgm:pt modelId="{ACE3BF62-55E5-4DD4-BFB8-FF1EB63AC66F}" type="sibTrans" cxnId="{0522530A-A72F-4961-8E8B-7335EBB46DC7}">
      <dgm:prSet/>
      <dgm:spPr/>
      <dgm:t>
        <a:bodyPr/>
        <a:lstStyle/>
        <a:p>
          <a:endParaRPr lang="pt-BR"/>
        </a:p>
      </dgm:t>
    </dgm:pt>
    <dgm:pt modelId="{A1DD6437-08F2-4EDA-8F44-796E6B338458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2.395 </a:t>
          </a: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doutorado</a:t>
          </a:r>
        </a:p>
      </dgm:t>
    </dgm:pt>
    <dgm:pt modelId="{892DD46C-A769-48EF-AFF4-E76A02ED251C}" type="parTrans" cxnId="{1B0BFAC5-FF5F-4D6A-9EE5-12A2BE4EF0E8}">
      <dgm:prSet/>
      <dgm:spPr/>
      <dgm:t>
        <a:bodyPr/>
        <a:lstStyle/>
        <a:p>
          <a:endParaRPr lang="pt-BR"/>
        </a:p>
      </dgm:t>
    </dgm:pt>
    <dgm:pt modelId="{5D2C62F5-937A-40CB-819D-49D449CC6714}" type="sibTrans" cxnId="{1B0BFAC5-FF5F-4D6A-9EE5-12A2BE4EF0E8}">
      <dgm:prSet/>
      <dgm:spPr/>
      <dgm:t>
        <a:bodyPr/>
        <a:lstStyle/>
        <a:p>
          <a:endParaRPr lang="pt-BR"/>
        </a:p>
      </dgm:t>
    </dgm:pt>
    <dgm:pt modelId="{A25C98BC-B5D2-4C4D-857A-0F40F9DD1407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849 </a:t>
          </a: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mestrado profissional</a:t>
          </a:r>
        </a:p>
      </dgm:t>
    </dgm:pt>
    <dgm:pt modelId="{2227B16B-CED9-45F5-B077-235389C7718B}" type="parTrans" cxnId="{232B2A22-3766-4CCA-AB57-E16F8838C9A8}">
      <dgm:prSet/>
      <dgm:spPr/>
      <dgm:t>
        <a:bodyPr/>
        <a:lstStyle/>
        <a:p>
          <a:endParaRPr lang="pt-BR"/>
        </a:p>
      </dgm:t>
    </dgm:pt>
    <dgm:pt modelId="{34D3B6A3-FD6E-48A2-8774-272943E160D0}" type="sibTrans" cxnId="{232B2A22-3766-4CCA-AB57-E16F8838C9A8}">
      <dgm:prSet/>
      <dgm:spPr/>
      <dgm:t>
        <a:bodyPr/>
        <a:lstStyle/>
        <a:p>
          <a:endParaRPr lang="pt-BR"/>
        </a:p>
      </dgm:t>
    </dgm:pt>
    <dgm:pt modelId="{8A64D271-DDDD-442A-AEE8-04F7D2157C95}">
      <dgm:prSet phldrT="[Texto]" custT="1"/>
      <dgm:spPr/>
      <dgm:t>
        <a:bodyPr/>
        <a:lstStyle/>
        <a:p>
          <a:r>
            <a:rPr lang="pt-BR" sz="2800" strike="no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6.925</a:t>
          </a:r>
          <a:br>
            <a:rPr lang="pt-BR" sz="2800" strike="no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</a:br>
          <a:r>
            <a:rPr lang="pt-BR" sz="2800" strike="no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 </a:t>
          </a: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cursos</a:t>
          </a:r>
        </a:p>
      </dgm:t>
    </dgm:pt>
    <dgm:pt modelId="{BA2C6243-5053-4E6C-A671-ACF925456C42}" type="parTrans" cxnId="{69C68B53-9D2E-4DEF-B711-A0E713E6FB73}">
      <dgm:prSet/>
      <dgm:spPr/>
      <dgm:t>
        <a:bodyPr/>
        <a:lstStyle/>
        <a:p>
          <a:endParaRPr lang="pt-BR"/>
        </a:p>
      </dgm:t>
    </dgm:pt>
    <dgm:pt modelId="{50CEEE1D-6036-4953-8101-AC8D5945D218}" type="sibTrans" cxnId="{69C68B53-9D2E-4DEF-B711-A0E713E6FB73}">
      <dgm:prSet/>
      <dgm:spPr/>
      <dgm:t>
        <a:bodyPr/>
        <a:lstStyle/>
        <a:p>
          <a:endParaRPr lang="pt-BR"/>
        </a:p>
      </dgm:t>
    </dgm:pt>
    <dgm:pt modelId="{9A32487B-7DC8-4C96-B113-C65FA7425F78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33</a:t>
          </a: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b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dirty="0">
              <a:solidFill>
                <a:schemeClr val="tx1"/>
              </a:solidFill>
              <a:latin typeface="Corbel" panose="020B0503020204020204" pitchFamily="34" charset="0"/>
            </a:rPr>
            <a:t>doutorado profissional </a:t>
          </a:r>
        </a:p>
      </dgm:t>
    </dgm:pt>
    <dgm:pt modelId="{07800D17-E1A3-479B-A1C7-E2C6D306DE8B}" type="parTrans" cxnId="{170F45B7-EE9C-41D1-BE31-2BBCE3E883E9}">
      <dgm:prSet/>
      <dgm:spPr/>
      <dgm:t>
        <a:bodyPr/>
        <a:lstStyle/>
        <a:p>
          <a:endParaRPr lang="pt-BR"/>
        </a:p>
      </dgm:t>
    </dgm:pt>
    <dgm:pt modelId="{527307B0-541E-4CA3-9980-B03541DE0EC8}" type="sibTrans" cxnId="{170F45B7-EE9C-41D1-BE31-2BBCE3E883E9}">
      <dgm:prSet/>
      <dgm:spPr/>
      <dgm:t>
        <a:bodyPr/>
        <a:lstStyle/>
        <a:p>
          <a:endParaRPr lang="pt-BR"/>
        </a:p>
      </dgm:t>
    </dgm:pt>
    <dgm:pt modelId="{13DE57A9-C824-48EB-AC4A-F74AEAF3E5AB}" type="pres">
      <dgm:prSet presAssocID="{2283F081-F28F-414D-93E4-15D1CE2E51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DABC3B8-5EB8-48A7-BA69-8D7B50D475A0}" type="pres">
      <dgm:prSet presAssocID="{B3E051AC-267F-422F-AEFD-D3C7693B2A7D}" presName="hierRoot1" presStyleCnt="0">
        <dgm:presLayoutVars>
          <dgm:hierBranch val="init"/>
        </dgm:presLayoutVars>
      </dgm:prSet>
      <dgm:spPr/>
    </dgm:pt>
    <dgm:pt modelId="{2A426D07-97EB-4100-8325-92D5ADEAB2A7}" type="pres">
      <dgm:prSet presAssocID="{B3E051AC-267F-422F-AEFD-D3C7693B2A7D}" presName="rootComposite1" presStyleCnt="0"/>
      <dgm:spPr/>
    </dgm:pt>
    <dgm:pt modelId="{35C6E92F-186E-4157-9659-1DC09D67997C}" type="pres">
      <dgm:prSet presAssocID="{B3E051AC-267F-422F-AEFD-D3C7693B2A7D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D4071E9-586E-4780-B0D6-39E6D7CD6CC3}" type="pres">
      <dgm:prSet presAssocID="{B3E051AC-267F-422F-AEFD-D3C7693B2A7D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A039368-8330-4D18-B05D-5D6B1F4CEA65}" type="pres">
      <dgm:prSet presAssocID="{B3E051AC-267F-422F-AEFD-D3C7693B2A7D}" presName="hierChild2" presStyleCnt="0"/>
      <dgm:spPr/>
    </dgm:pt>
    <dgm:pt modelId="{BF4AD2EA-EE76-4DA8-AE1E-D563F957F27A}" type="pres">
      <dgm:prSet presAssocID="{B3E051AC-267F-422F-AEFD-D3C7693B2A7D}" presName="hierChild3" presStyleCnt="0"/>
      <dgm:spPr/>
    </dgm:pt>
    <dgm:pt modelId="{CEBCEED9-F19B-426D-BA83-867711B2A37F}" type="pres">
      <dgm:prSet presAssocID="{8A64D271-DDDD-442A-AEE8-04F7D2157C95}" presName="hierRoot1" presStyleCnt="0">
        <dgm:presLayoutVars>
          <dgm:hierBranch val="init"/>
        </dgm:presLayoutVars>
      </dgm:prSet>
      <dgm:spPr/>
    </dgm:pt>
    <dgm:pt modelId="{82BC21DA-930A-424B-BCEE-44BEACDA1AE4}" type="pres">
      <dgm:prSet presAssocID="{8A64D271-DDDD-442A-AEE8-04F7D2157C95}" presName="rootComposite1" presStyleCnt="0"/>
      <dgm:spPr/>
    </dgm:pt>
    <dgm:pt modelId="{EF1FABF2-C233-4E58-A9FD-E14348B5A011}" type="pres">
      <dgm:prSet presAssocID="{8A64D271-DDDD-442A-AEE8-04F7D2157C9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A9FB84-8730-46E7-8303-5A3372B3738E}" type="pres">
      <dgm:prSet presAssocID="{8A64D271-DDDD-442A-AEE8-04F7D2157C9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26608DCD-84E6-414E-AF9F-4C6293BE13FB}" type="pres">
      <dgm:prSet presAssocID="{8A64D271-DDDD-442A-AEE8-04F7D2157C95}" presName="hierChild2" presStyleCnt="0"/>
      <dgm:spPr/>
    </dgm:pt>
    <dgm:pt modelId="{D507D891-B5AA-467A-B8B3-DAC2C3E4DD16}" type="pres">
      <dgm:prSet presAssocID="{C7487573-4AA6-48F6-9E9E-827245DD27BE}" presName="Name37" presStyleLbl="parChTrans1D2" presStyleIdx="0" presStyleCnt="4"/>
      <dgm:spPr/>
      <dgm:t>
        <a:bodyPr/>
        <a:lstStyle/>
        <a:p>
          <a:endParaRPr lang="pt-BR"/>
        </a:p>
      </dgm:t>
    </dgm:pt>
    <dgm:pt modelId="{21C22447-CC27-450A-A0FB-25B84F540877}" type="pres">
      <dgm:prSet presAssocID="{012852AB-9056-4632-9763-44DD1A00DE16}" presName="hierRoot2" presStyleCnt="0">
        <dgm:presLayoutVars>
          <dgm:hierBranch val="init"/>
        </dgm:presLayoutVars>
      </dgm:prSet>
      <dgm:spPr/>
    </dgm:pt>
    <dgm:pt modelId="{E9465C70-A209-44D9-A19B-B22C8B842675}" type="pres">
      <dgm:prSet presAssocID="{012852AB-9056-4632-9763-44DD1A00DE16}" presName="rootComposite" presStyleCnt="0"/>
      <dgm:spPr/>
    </dgm:pt>
    <dgm:pt modelId="{364B68BC-7B25-41C8-ADB0-F1421EAE8320}" type="pres">
      <dgm:prSet presAssocID="{012852AB-9056-4632-9763-44DD1A00DE1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897ED1-D0F2-471D-ADEE-A867EED50218}" type="pres">
      <dgm:prSet presAssocID="{012852AB-9056-4632-9763-44DD1A00DE16}" presName="rootConnector" presStyleLbl="node2" presStyleIdx="0" presStyleCnt="4"/>
      <dgm:spPr/>
      <dgm:t>
        <a:bodyPr/>
        <a:lstStyle/>
        <a:p>
          <a:endParaRPr lang="pt-BR"/>
        </a:p>
      </dgm:t>
    </dgm:pt>
    <dgm:pt modelId="{06CCAFD4-4058-4AF0-B68D-BBE6084EFE78}" type="pres">
      <dgm:prSet presAssocID="{012852AB-9056-4632-9763-44DD1A00DE16}" presName="hierChild4" presStyleCnt="0"/>
      <dgm:spPr/>
    </dgm:pt>
    <dgm:pt modelId="{B261816B-D340-4E88-9DF4-E6F240CA5C04}" type="pres">
      <dgm:prSet presAssocID="{012852AB-9056-4632-9763-44DD1A00DE16}" presName="hierChild5" presStyleCnt="0"/>
      <dgm:spPr/>
    </dgm:pt>
    <dgm:pt modelId="{940E7E61-B6B0-4533-8490-F85EA98C4A36}" type="pres">
      <dgm:prSet presAssocID="{892DD46C-A769-48EF-AFF4-E76A02ED251C}" presName="Name37" presStyleLbl="parChTrans1D2" presStyleIdx="1" presStyleCnt="4"/>
      <dgm:spPr/>
      <dgm:t>
        <a:bodyPr/>
        <a:lstStyle/>
        <a:p>
          <a:endParaRPr lang="pt-BR"/>
        </a:p>
      </dgm:t>
    </dgm:pt>
    <dgm:pt modelId="{A46B98D8-9637-4341-87B6-F9502ADEB190}" type="pres">
      <dgm:prSet presAssocID="{A1DD6437-08F2-4EDA-8F44-796E6B338458}" presName="hierRoot2" presStyleCnt="0">
        <dgm:presLayoutVars>
          <dgm:hierBranch val="init"/>
        </dgm:presLayoutVars>
      </dgm:prSet>
      <dgm:spPr/>
    </dgm:pt>
    <dgm:pt modelId="{E9DE9C13-3883-4573-A47B-C9436E23EFA9}" type="pres">
      <dgm:prSet presAssocID="{A1DD6437-08F2-4EDA-8F44-796E6B338458}" presName="rootComposite" presStyleCnt="0"/>
      <dgm:spPr/>
    </dgm:pt>
    <dgm:pt modelId="{E64E28C7-09CA-41C3-806B-489E50EB2DF6}" type="pres">
      <dgm:prSet presAssocID="{A1DD6437-08F2-4EDA-8F44-796E6B33845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C03F0D-DF7A-45AF-B6B5-8C4DEAC69D9F}" type="pres">
      <dgm:prSet presAssocID="{A1DD6437-08F2-4EDA-8F44-796E6B338458}" presName="rootConnector" presStyleLbl="node2" presStyleIdx="1" presStyleCnt="4"/>
      <dgm:spPr/>
      <dgm:t>
        <a:bodyPr/>
        <a:lstStyle/>
        <a:p>
          <a:endParaRPr lang="pt-BR"/>
        </a:p>
      </dgm:t>
    </dgm:pt>
    <dgm:pt modelId="{D234E873-8772-4915-AB15-1FB5C6F707A3}" type="pres">
      <dgm:prSet presAssocID="{A1DD6437-08F2-4EDA-8F44-796E6B338458}" presName="hierChild4" presStyleCnt="0"/>
      <dgm:spPr/>
    </dgm:pt>
    <dgm:pt modelId="{5AF21958-3C04-49A3-B7D6-506199BEA1F1}" type="pres">
      <dgm:prSet presAssocID="{A1DD6437-08F2-4EDA-8F44-796E6B338458}" presName="hierChild5" presStyleCnt="0"/>
      <dgm:spPr/>
    </dgm:pt>
    <dgm:pt modelId="{71DBE854-2F06-45CA-8D7E-1C03C513E44D}" type="pres">
      <dgm:prSet presAssocID="{2227B16B-CED9-45F5-B077-235389C7718B}" presName="Name37" presStyleLbl="parChTrans1D2" presStyleIdx="2" presStyleCnt="4"/>
      <dgm:spPr/>
      <dgm:t>
        <a:bodyPr/>
        <a:lstStyle/>
        <a:p>
          <a:endParaRPr lang="pt-BR"/>
        </a:p>
      </dgm:t>
    </dgm:pt>
    <dgm:pt modelId="{600BCC89-9314-4BD0-AAB8-1843658F1FFA}" type="pres">
      <dgm:prSet presAssocID="{A25C98BC-B5D2-4C4D-857A-0F40F9DD1407}" presName="hierRoot2" presStyleCnt="0">
        <dgm:presLayoutVars>
          <dgm:hierBranch val="init"/>
        </dgm:presLayoutVars>
      </dgm:prSet>
      <dgm:spPr/>
    </dgm:pt>
    <dgm:pt modelId="{B48DDA1C-41D3-440E-A7F5-965AEDFD8849}" type="pres">
      <dgm:prSet presAssocID="{A25C98BC-B5D2-4C4D-857A-0F40F9DD1407}" presName="rootComposite" presStyleCnt="0"/>
      <dgm:spPr/>
    </dgm:pt>
    <dgm:pt modelId="{D5A4CCA9-3FC1-450A-8F4E-86AAE75E5C77}" type="pres">
      <dgm:prSet presAssocID="{A25C98BC-B5D2-4C4D-857A-0F40F9DD140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129791-972B-47D8-80CB-9EA9852D9CEF}" type="pres">
      <dgm:prSet presAssocID="{A25C98BC-B5D2-4C4D-857A-0F40F9DD1407}" presName="rootConnector" presStyleLbl="node2" presStyleIdx="2" presStyleCnt="4"/>
      <dgm:spPr/>
      <dgm:t>
        <a:bodyPr/>
        <a:lstStyle/>
        <a:p>
          <a:endParaRPr lang="pt-BR"/>
        </a:p>
      </dgm:t>
    </dgm:pt>
    <dgm:pt modelId="{01CC3FF2-5148-4194-B010-09AFD6642CC1}" type="pres">
      <dgm:prSet presAssocID="{A25C98BC-B5D2-4C4D-857A-0F40F9DD1407}" presName="hierChild4" presStyleCnt="0"/>
      <dgm:spPr/>
    </dgm:pt>
    <dgm:pt modelId="{4838F12E-C5DD-4AAF-B81F-A5422F978D3E}" type="pres">
      <dgm:prSet presAssocID="{A25C98BC-B5D2-4C4D-857A-0F40F9DD1407}" presName="hierChild5" presStyleCnt="0"/>
      <dgm:spPr/>
    </dgm:pt>
    <dgm:pt modelId="{02575C8A-F28D-4970-B778-558866A4D26A}" type="pres">
      <dgm:prSet presAssocID="{07800D17-E1A3-479B-A1C7-E2C6D306DE8B}" presName="Name37" presStyleLbl="parChTrans1D2" presStyleIdx="3" presStyleCnt="4"/>
      <dgm:spPr/>
      <dgm:t>
        <a:bodyPr/>
        <a:lstStyle/>
        <a:p>
          <a:endParaRPr lang="pt-BR"/>
        </a:p>
      </dgm:t>
    </dgm:pt>
    <dgm:pt modelId="{9CBC5884-4211-473D-8AB6-97504C91303D}" type="pres">
      <dgm:prSet presAssocID="{9A32487B-7DC8-4C96-B113-C65FA7425F78}" presName="hierRoot2" presStyleCnt="0">
        <dgm:presLayoutVars>
          <dgm:hierBranch val="init"/>
        </dgm:presLayoutVars>
      </dgm:prSet>
      <dgm:spPr/>
    </dgm:pt>
    <dgm:pt modelId="{866DDC6F-C068-4174-B8F0-2120FE8BC8C5}" type="pres">
      <dgm:prSet presAssocID="{9A32487B-7DC8-4C96-B113-C65FA7425F78}" presName="rootComposite" presStyleCnt="0"/>
      <dgm:spPr/>
    </dgm:pt>
    <dgm:pt modelId="{E3704764-D88F-4D10-B47E-D0B31C9820F7}" type="pres">
      <dgm:prSet presAssocID="{9A32487B-7DC8-4C96-B113-C65FA7425F7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DF57CBF-8DD1-4CCA-9FF8-883C17A5B109}" type="pres">
      <dgm:prSet presAssocID="{9A32487B-7DC8-4C96-B113-C65FA7425F78}" presName="rootConnector" presStyleLbl="node2" presStyleIdx="3" presStyleCnt="4"/>
      <dgm:spPr/>
      <dgm:t>
        <a:bodyPr/>
        <a:lstStyle/>
        <a:p>
          <a:endParaRPr lang="pt-BR"/>
        </a:p>
      </dgm:t>
    </dgm:pt>
    <dgm:pt modelId="{7981974A-B14B-44D0-B24A-12DCF8880F21}" type="pres">
      <dgm:prSet presAssocID="{9A32487B-7DC8-4C96-B113-C65FA7425F78}" presName="hierChild4" presStyleCnt="0"/>
      <dgm:spPr/>
    </dgm:pt>
    <dgm:pt modelId="{B0EFF9CF-DB56-4F52-B6FF-68D4E1AA771A}" type="pres">
      <dgm:prSet presAssocID="{9A32487B-7DC8-4C96-B113-C65FA7425F78}" presName="hierChild5" presStyleCnt="0"/>
      <dgm:spPr/>
    </dgm:pt>
    <dgm:pt modelId="{7A214A0D-7E0B-475A-8E05-EA54B968142C}" type="pres">
      <dgm:prSet presAssocID="{8A64D271-DDDD-442A-AEE8-04F7D2157C95}" presName="hierChild3" presStyleCnt="0"/>
      <dgm:spPr/>
    </dgm:pt>
  </dgm:ptLst>
  <dgm:cxnLst>
    <dgm:cxn modelId="{7B3933A0-22A3-420F-968F-D311A41DBB73}" type="presOf" srcId="{8A64D271-DDDD-442A-AEE8-04F7D2157C95}" destId="{C6A9FB84-8730-46E7-8303-5A3372B3738E}" srcOrd="1" destOrd="0" presId="urn:microsoft.com/office/officeart/2005/8/layout/orgChart1"/>
    <dgm:cxn modelId="{732DB45A-E66A-4ABB-96EE-BBDBBDA61F58}" type="presOf" srcId="{012852AB-9056-4632-9763-44DD1A00DE16}" destId="{6B897ED1-D0F2-471D-ADEE-A867EED50218}" srcOrd="1" destOrd="0" presId="urn:microsoft.com/office/officeart/2005/8/layout/orgChart1"/>
    <dgm:cxn modelId="{A30AF8EF-2C15-45CE-B1D9-C252FEC715A1}" type="presOf" srcId="{2283F081-F28F-414D-93E4-15D1CE2E5195}" destId="{13DE57A9-C824-48EB-AC4A-F74AEAF3E5AB}" srcOrd="0" destOrd="0" presId="urn:microsoft.com/office/officeart/2005/8/layout/orgChart1"/>
    <dgm:cxn modelId="{3CD9ACC6-C677-4338-A98F-59DD4DD3A0D2}" type="presOf" srcId="{07800D17-E1A3-479B-A1C7-E2C6D306DE8B}" destId="{02575C8A-F28D-4970-B778-558866A4D26A}" srcOrd="0" destOrd="0" presId="urn:microsoft.com/office/officeart/2005/8/layout/orgChart1"/>
    <dgm:cxn modelId="{634C7A54-BAB3-4F4C-8EDF-B32B2529C5BA}" type="presOf" srcId="{8A64D271-DDDD-442A-AEE8-04F7D2157C95}" destId="{EF1FABF2-C233-4E58-A9FD-E14348B5A011}" srcOrd="0" destOrd="0" presId="urn:microsoft.com/office/officeart/2005/8/layout/orgChart1"/>
    <dgm:cxn modelId="{D5912957-8CD8-454C-B4C8-7812CC257BFF}" type="presOf" srcId="{B3E051AC-267F-422F-AEFD-D3C7693B2A7D}" destId="{35C6E92F-186E-4157-9659-1DC09D67997C}" srcOrd="0" destOrd="0" presId="urn:microsoft.com/office/officeart/2005/8/layout/orgChart1"/>
    <dgm:cxn modelId="{B7E35720-B082-45A6-9DA5-CC73D4ABDE75}" type="presOf" srcId="{A1DD6437-08F2-4EDA-8F44-796E6B338458}" destId="{E64E28C7-09CA-41C3-806B-489E50EB2DF6}" srcOrd="0" destOrd="0" presId="urn:microsoft.com/office/officeart/2005/8/layout/orgChart1"/>
    <dgm:cxn modelId="{006F5D10-C9E3-4D8A-BF09-265CCC371CC4}" type="presOf" srcId="{2227B16B-CED9-45F5-B077-235389C7718B}" destId="{71DBE854-2F06-45CA-8D7E-1C03C513E44D}" srcOrd="0" destOrd="0" presId="urn:microsoft.com/office/officeart/2005/8/layout/orgChart1"/>
    <dgm:cxn modelId="{232B2A22-3766-4CCA-AB57-E16F8838C9A8}" srcId="{8A64D271-DDDD-442A-AEE8-04F7D2157C95}" destId="{A25C98BC-B5D2-4C4D-857A-0F40F9DD1407}" srcOrd="2" destOrd="0" parTransId="{2227B16B-CED9-45F5-B077-235389C7718B}" sibTransId="{34D3B6A3-FD6E-48A2-8774-272943E160D0}"/>
    <dgm:cxn modelId="{A472C43C-02D7-45CC-99C2-580062476F50}" type="presOf" srcId="{A25C98BC-B5D2-4C4D-857A-0F40F9DD1407}" destId="{04129791-972B-47D8-80CB-9EA9852D9CEF}" srcOrd="1" destOrd="0" presId="urn:microsoft.com/office/officeart/2005/8/layout/orgChart1"/>
    <dgm:cxn modelId="{7D55ABE5-44D9-4254-8FCF-2599FC2203BF}" type="presOf" srcId="{892DD46C-A769-48EF-AFF4-E76A02ED251C}" destId="{940E7E61-B6B0-4533-8490-F85EA98C4A36}" srcOrd="0" destOrd="0" presId="urn:microsoft.com/office/officeart/2005/8/layout/orgChart1"/>
    <dgm:cxn modelId="{69C68B53-9D2E-4DEF-B711-A0E713E6FB73}" srcId="{2283F081-F28F-414D-93E4-15D1CE2E5195}" destId="{8A64D271-DDDD-442A-AEE8-04F7D2157C95}" srcOrd="1" destOrd="0" parTransId="{BA2C6243-5053-4E6C-A671-ACF925456C42}" sibTransId="{50CEEE1D-6036-4953-8101-AC8D5945D218}"/>
    <dgm:cxn modelId="{66636D8F-B9D0-42FC-88E6-89D795CBA11F}" type="presOf" srcId="{9A32487B-7DC8-4C96-B113-C65FA7425F78}" destId="{4DF57CBF-8DD1-4CCA-9FF8-883C17A5B109}" srcOrd="1" destOrd="0" presId="urn:microsoft.com/office/officeart/2005/8/layout/orgChart1"/>
    <dgm:cxn modelId="{2944A05F-2769-47D8-ACCC-6094A1771D97}" type="presOf" srcId="{A25C98BC-B5D2-4C4D-857A-0F40F9DD1407}" destId="{D5A4CCA9-3FC1-450A-8F4E-86AAE75E5C77}" srcOrd="0" destOrd="0" presId="urn:microsoft.com/office/officeart/2005/8/layout/orgChart1"/>
    <dgm:cxn modelId="{5CB1941C-64A8-4D3C-9334-1AF2FECB2ECA}" type="presOf" srcId="{A1DD6437-08F2-4EDA-8F44-796E6B338458}" destId="{9FC03F0D-DF7A-45AF-B6B5-8C4DEAC69D9F}" srcOrd="1" destOrd="0" presId="urn:microsoft.com/office/officeart/2005/8/layout/orgChart1"/>
    <dgm:cxn modelId="{E17691D9-7483-47F3-BC69-B545EFA48F1E}" type="presOf" srcId="{C7487573-4AA6-48F6-9E9E-827245DD27BE}" destId="{D507D891-B5AA-467A-B8B3-DAC2C3E4DD16}" srcOrd="0" destOrd="0" presId="urn:microsoft.com/office/officeart/2005/8/layout/orgChart1"/>
    <dgm:cxn modelId="{1B0BFAC5-FF5F-4D6A-9EE5-12A2BE4EF0E8}" srcId="{8A64D271-DDDD-442A-AEE8-04F7D2157C95}" destId="{A1DD6437-08F2-4EDA-8F44-796E6B338458}" srcOrd="1" destOrd="0" parTransId="{892DD46C-A769-48EF-AFF4-E76A02ED251C}" sibTransId="{5D2C62F5-937A-40CB-819D-49D449CC6714}"/>
    <dgm:cxn modelId="{0FED9E37-6EF9-44E5-9C56-99E174C86039}" srcId="{2283F081-F28F-414D-93E4-15D1CE2E5195}" destId="{B3E051AC-267F-422F-AEFD-D3C7693B2A7D}" srcOrd="0" destOrd="0" parTransId="{1FC7D34C-07EC-4793-899F-BAA461907164}" sibTransId="{07160E82-2104-48E3-AC86-6D4CA2A1BF99}"/>
    <dgm:cxn modelId="{36D3314A-DBFD-409C-BC8D-563998D18E1A}" type="presOf" srcId="{012852AB-9056-4632-9763-44DD1A00DE16}" destId="{364B68BC-7B25-41C8-ADB0-F1421EAE8320}" srcOrd="0" destOrd="0" presId="urn:microsoft.com/office/officeart/2005/8/layout/orgChart1"/>
    <dgm:cxn modelId="{170F45B7-EE9C-41D1-BE31-2BBCE3E883E9}" srcId="{8A64D271-DDDD-442A-AEE8-04F7D2157C95}" destId="{9A32487B-7DC8-4C96-B113-C65FA7425F78}" srcOrd="3" destOrd="0" parTransId="{07800D17-E1A3-479B-A1C7-E2C6D306DE8B}" sibTransId="{527307B0-541E-4CA3-9980-B03541DE0EC8}"/>
    <dgm:cxn modelId="{8C804F0E-3025-4391-BEAE-296286AF1923}" type="presOf" srcId="{9A32487B-7DC8-4C96-B113-C65FA7425F78}" destId="{E3704764-D88F-4D10-B47E-D0B31C9820F7}" srcOrd="0" destOrd="0" presId="urn:microsoft.com/office/officeart/2005/8/layout/orgChart1"/>
    <dgm:cxn modelId="{0522530A-A72F-4961-8E8B-7335EBB46DC7}" srcId="{8A64D271-DDDD-442A-AEE8-04F7D2157C95}" destId="{012852AB-9056-4632-9763-44DD1A00DE16}" srcOrd="0" destOrd="0" parTransId="{C7487573-4AA6-48F6-9E9E-827245DD27BE}" sibTransId="{ACE3BF62-55E5-4DD4-BFB8-FF1EB63AC66F}"/>
    <dgm:cxn modelId="{7EE80F99-06DD-4B22-B108-1742CBD8261F}" type="presOf" srcId="{B3E051AC-267F-422F-AEFD-D3C7693B2A7D}" destId="{0D4071E9-586E-4780-B0D6-39E6D7CD6CC3}" srcOrd="1" destOrd="0" presId="urn:microsoft.com/office/officeart/2005/8/layout/orgChart1"/>
    <dgm:cxn modelId="{59DE83B8-A01E-4D84-B086-07D4F32B626F}" type="presParOf" srcId="{13DE57A9-C824-48EB-AC4A-F74AEAF3E5AB}" destId="{FDABC3B8-5EB8-48A7-BA69-8D7B50D475A0}" srcOrd="0" destOrd="0" presId="urn:microsoft.com/office/officeart/2005/8/layout/orgChart1"/>
    <dgm:cxn modelId="{67B612DB-F66B-4B4A-AC0F-F1E5743F491A}" type="presParOf" srcId="{FDABC3B8-5EB8-48A7-BA69-8D7B50D475A0}" destId="{2A426D07-97EB-4100-8325-92D5ADEAB2A7}" srcOrd="0" destOrd="0" presId="urn:microsoft.com/office/officeart/2005/8/layout/orgChart1"/>
    <dgm:cxn modelId="{562A7145-3A28-48F6-B79E-D86566193380}" type="presParOf" srcId="{2A426D07-97EB-4100-8325-92D5ADEAB2A7}" destId="{35C6E92F-186E-4157-9659-1DC09D67997C}" srcOrd="0" destOrd="0" presId="urn:microsoft.com/office/officeart/2005/8/layout/orgChart1"/>
    <dgm:cxn modelId="{F6B0F623-49A0-4ACF-B50F-48CFAA09DA6E}" type="presParOf" srcId="{2A426D07-97EB-4100-8325-92D5ADEAB2A7}" destId="{0D4071E9-586E-4780-B0D6-39E6D7CD6CC3}" srcOrd="1" destOrd="0" presId="urn:microsoft.com/office/officeart/2005/8/layout/orgChart1"/>
    <dgm:cxn modelId="{48283349-1233-4808-8EA3-1BF20AA9D7E5}" type="presParOf" srcId="{FDABC3B8-5EB8-48A7-BA69-8D7B50D475A0}" destId="{0A039368-8330-4D18-B05D-5D6B1F4CEA65}" srcOrd="1" destOrd="0" presId="urn:microsoft.com/office/officeart/2005/8/layout/orgChart1"/>
    <dgm:cxn modelId="{8FC48050-1E55-482F-B88F-B09AFC87B60B}" type="presParOf" srcId="{FDABC3B8-5EB8-48A7-BA69-8D7B50D475A0}" destId="{BF4AD2EA-EE76-4DA8-AE1E-D563F957F27A}" srcOrd="2" destOrd="0" presId="urn:microsoft.com/office/officeart/2005/8/layout/orgChart1"/>
    <dgm:cxn modelId="{FBC8601F-F342-4F52-931A-0DA50B619073}" type="presParOf" srcId="{13DE57A9-C824-48EB-AC4A-F74AEAF3E5AB}" destId="{CEBCEED9-F19B-426D-BA83-867711B2A37F}" srcOrd="1" destOrd="0" presId="urn:microsoft.com/office/officeart/2005/8/layout/orgChart1"/>
    <dgm:cxn modelId="{842770B8-9F89-4786-96A2-84CA90115F9C}" type="presParOf" srcId="{CEBCEED9-F19B-426D-BA83-867711B2A37F}" destId="{82BC21DA-930A-424B-BCEE-44BEACDA1AE4}" srcOrd="0" destOrd="0" presId="urn:microsoft.com/office/officeart/2005/8/layout/orgChart1"/>
    <dgm:cxn modelId="{97BAF21D-66B3-428D-8BED-B3D255D56E60}" type="presParOf" srcId="{82BC21DA-930A-424B-BCEE-44BEACDA1AE4}" destId="{EF1FABF2-C233-4E58-A9FD-E14348B5A011}" srcOrd="0" destOrd="0" presId="urn:microsoft.com/office/officeart/2005/8/layout/orgChart1"/>
    <dgm:cxn modelId="{A4C1FA45-26FC-46A6-9C4D-0B3A0BFFF58B}" type="presParOf" srcId="{82BC21DA-930A-424B-BCEE-44BEACDA1AE4}" destId="{C6A9FB84-8730-46E7-8303-5A3372B3738E}" srcOrd="1" destOrd="0" presId="urn:microsoft.com/office/officeart/2005/8/layout/orgChart1"/>
    <dgm:cxn modelId="{F99634CF-62E1-4808-AD8D-AAFAA11EBA24}" type="presParOf" srcId="{CEBCEED9-F19B-426D-BA83-867711B2A37F}" destId="{26608DCD-84E6-414E-AF9F-4C6293BE13FB}" srcOrd="1" destOrd="0" presId="urn:microsoft.com/office/officeart/2005/8/layout/orgChart1"/>
    <dgm:cxn modelId="{721034FA-AF8B-4958-BF9D-262DA0755C45}" type="presParOf" srcId="{26608DCD-84E6-414E-AF9F-4C6293BE13FB}" destId="{D507D891-B5AA-467A-B8B3-DAC2C3E4DD16}" srcOrd="0" destOrd="0" presId="urn:microsoft.com/office/officeart/2005/8/layout/orgChart1"/>
    <dgm:cxn modelId="{0513CFCD-8026-46B5-9268-B1F4172247C0}" type="presParOf" srcId="{26608DCD-84E6-414E-AF9F-4C6293BE13FB}" destId="{21C22447-CC27-450A-A0FB-25B84F540877}" srcOrd="1" destOrd="0" presId="urn:microsoft.com/office/officeart/2005/8/layout/orgChart1"/>
    <dgm:cxn modelId="{DB3E1B1B-1CA7-4E78-B73A-0872CA131A30}" type="presParOf" srcId="{21C22447-CC27-450A-A0FB-25B84F540877}" destId="{E9465C70-A209-44D9-A19B-B22C8B842675}" srcOrd="0" destOrd="0" presId="urn:microsoft.com/office/officeart/2005/8/layout/orgChart1"/>
    <dgm:cxn modelId="{71C72D51-7E91-4447-9E18-38F03B341C10}" type="presParOf" srcId="{E9465C70-A209-44D9-A19B-B22C8B842675}" destId="{364B68BC-7B25-41C8-ADB0-F1421EAE8320}" srcOrd="0" destOrd="0" presId="urn:microsoft.com/office/officeart/2005/8/layout/orgChart1"/>
    <dgm:cxn modelId="{1B389ACB-7286-4D6E-B071-D44DE105AE71}" type="presParOf" srcId="{E9465C70-A209-44D9-A19B-B22C8B842675}" destId="{6B897ED1-D0F2-471D-ADEE-A867EED50218}" srcOrd="1" destOrd="0" presId="urn:microsoft.com/office/officeart/2005/8/layout/orgChart1"/>
    <dgm:cxn modelId="{9B3F4380-B88D-42FD-B8FD-D99BC66EAE95}" type="presParOf" srcId="{21C22447-CC27-450A-A0FB-25B84F540877}" destId="{06CCAFD4-4058-4AF0-B68D-BBE6084EFE78}" srcOrd="1" destOrd="0" presId="urn:microsoft.com/office/officeart/2005/8/layout/orgChart1"/>
    <dgm:cxn modelId="{2A2FD03D-2B8C-41A0-8719-B3426985591E}" type="presParOf" srcId="{21C22447-CC27-450A-A0FB-25B84F540877}" destId="{B261816B-D340-4E88-9DF4-E6F240CA5C04}" srcOrd="2" destOrd="0" presId="urn:microsoft.com/office/officeart/2005/8/layout/orgChart1"/>
    <dgm:cxn modelId="{D3903276-3BE3-44E3-B1C4-D3CFE9B57D7B}" type="presParOf" srcId="{26608DCD-84E6-414E-AF9F-4C6293BE13FB}" destId="{940E7E61-B6B0-4533-8490-F85EA98C4A36}" srcOrd="2" destOrd="0" presId="urn:microsoft.com/office/officeart/2005/8/layout/orgChart1"/>
    <dgm:cxn modelId="{5CBAFC3B-CC1C-419C-90B5-1E0487A3CC76}" type="presParOf" srcId="{26608DCD-84E6-414E-AF9F-4C6293BE13FB}" destId="{A46B98D8-9637-4341-87B6-F9502ADEB190}" srcOrd="3" destOrd="0" presId="urn:microsoft.com/office/officeart/2005/8/layout/orgChart1"/>
    <dgm:cxn modelId="{008282C8-667E-4BA3-AD1E-D454AC15CCD0}" type="presParOf" srcId="{A46B98D8-9637-4341-87B6-F9502ADEB190}" destId="{E9DE9C13-3883-4573-A47B-C9436E23EFA9}" srcOrd="0" destOrd="0" presId="urn:microsoft.com/office/officeart/2005/8/layout/orgChart1"/>
    <dgm:cxn modelId="{1EADC275-724D-483D-9C5F-74DB1F8E2285}" type="presParOf" srcId="{E9DE9C13-3883-4573-A47B-C9436E23EFA9}" destId="{E64E28C7-09CA-41C3-806B-489E50EB2DF6}" srcOrd="0" destOrd="0" presId="urn:microsoft.com/office/officeart/2005/8/layout/orgChart1"/>
    <dgm:cxn modelId="{63BF0257-0306-4D91-9807-64C54E26A7ED}" type="presParOf" srcId="{E9DE9C13-3883-4573-A47B-C9436E23EFA9}" destId="{9FC03F0D-DF7A-45AF-B6B5-8C4DEAC69D9F}" srcOrd="1" destOrd="0" presId="urn:microsoft.com/office/officeart/2005/8/layout/orgChart1"/>
    <dgm:cxn modelId="{F863C5D7-83B5-4C3F-A1BD-3D03A76E026D}" type="presParOf" srcId="{A46B98D8-9637-4341-87B6-F9502ADEB190}" destId="{D234E873-8772-4915-AB15-1FB5C6F707A3}" srcOrd="1" destOrd="0" presId="urn:microsoft.com/office/officeart/2005/8/layout/orgChart1"/>
    <dgm:cxn modelId="{26C03CD7-6437-4A5F-83FD-4F023E3B3BA3}" type="presParOf" srcId="{A46B98D8-9637-4341-87B6-F9502ADEB190}" destId="{5AF21958-3C04-49A3-B7D6-506199BEA1F1}" srcOrd="2" destOrd="0" presId="urn:microsoft.com/office/officeart/2005/8/layout/orgChart1"/>
    <dgm:cxn modelId="{28A9D49E-37B4-431C-AA1F-FAD6442E8796}" type="presParOf" srcId="{26608DCD-84E6-414E-AF9F-4C6293BE13FB}" destId="{71DBE854-2F06-45CA-8D7E-1C03C513E44D}" srcOrd="4" destOrd="0" presId="urn:microsoft.com/office/officeart/2005/8/layout/orgChart1"/>
    <dgm:cxn modelId="{DB8F9141-299D-47F2-BE0A-17DFA9F3867A}" type="presParOf" srcId="{26608DCD-84E6-414E-AF9F-4C6293BE13FB}" destId="{600BCC89-9314-4BD0-AAB8-1843658F1FFA}" srcOrd="5" destOrd="0" presId="urn:microsoft.com/office/officeart/2005/8/layout/orgChart1"/>
    <dgm:cxn modelId="{60505708-9701-4F9A-9256-039209C9E34F}" type="presParOf" srcId="{600BCC89-9314-4BD0-AAB8-1843658F1FFA}" destId="{B48DDA1C-41D3-440E-A7F5-965AEDFD8849}" srcOrd="0" destOrd="0" presId="urn:microsoft.com/office/officeart/2005/8/layout/orgChart1"/>
    <dgm:cxn modelId="{EFFF2AD7-8858-4755-B009-1927152B1A6B}" type="presParOf" srcId="{B48DDA1C-41D3-440E-A7F5-965AEDFD8849}" destId="{D5A4CCA9-3FC1-450A-8F4E-86AAE75E5C77}" srcOrd="0" destOrd="0" presId="urn:microsoft.com/office/officeart/2005/8/layout/orgChart1"/>
    <dgm:cxn modelId="{2566C56B-8C57-4F45-9B57-C76877223B0A}" type="presParOf" srcId="{B48DDA1C-41D3-440E-A7F5-965AEDFD8849}" destId="{04129791-972B-47D8-80CB-9EA9852D9CEF}" srcOrd="1" destOrd="0" presId="urn:microsoft.com/office/officeart/2005/8/layout/orgChart1"/>
    <dgm:cxn modelId="{B7F051B2-F743-4084-A2B4-5405A08CD6D6}" type="presParOf" srcId="{600BCC89-9314-4BD0-AAB8-1843658F1FFA}" destId="{01CC3FF2-5148-4194-B010-09AFD6642CC1}" srcOrd="1" destOrd="0" presId="urn:microsoft.com/office/officeart/2005/8/layout/orgChart1"/>
    <dgm:cxn modelId="{F232E698-0636-4791-9EE5-319324E28F32}" type="presParOf" srcId="{600BCC89-9314-4BD0-AAB8-1843658F1FFA}" destId="{4838F12E-C5DD-4AAF-B81F-A5422F978D3E}" srcOrd="2" destOrd="0" presId="urn:microsoft.com/office/officeart/2005/8/layout/orgChart1"/>
    <dgm:cxn modelId="{A4FAE48D-27DB-482C-BDEF-9371B8C47CF4}" type="presParOf" srcId="{26608DCD-84E6-414E-AF9F-4C6293BE13FB}" destId="{02575C8A-F28D-4970-B778-558866A4D26A}" srcOrd="6" destOrd="0" presId="urn:microsoft.com/office/officeart/2005/8/layout/orgChart1"/>
    <dgm:cxn modelId="{49EABF17-4DE6-4660-8F91-E1B2F2D40100}" type="presParOf" srcId="{26608DCD-84E6-414E-AF9F-4C6293BE13FB}" destId="{9CBC5884-4211-473D-8AB6-97504C91303D}" srcOrd="7" destOrd="0" presId="urn:microsoft.com/office/officeart/2005/8/layout/orgChart1"/>
    <dgm:cxn modelId="{5765339C-4355-4FE3-8A90-E2DE202AC811}" type="presParOf" srcId="{9CBC5884-4211-473D-8AB6-97504C91303D}" destId="{866DDC6F-C068-4174-B8F0-2120FE8BC8C5}" srcOrd="0" destOrd="0" presId="urn:microsoft.com/office/officeart/2005/8/layout/orgChart1"/>
    <dgm:cxn modelId="{39667147-796A-4B86-8510-CFCB35B0943D}" type="presParOf" srcId="{866DDC6F-C068-4174-B8F0-2120FE8BC8C5}" destId="{E3704764-D88F-4D10-B47E-D0B31C9820F7}" srcOrd="0" destOrd="0" presId="urn:microsoft.com/office/officeart/2005/8/layout/orgChart1"/>
    <dgm:cxn modelId="{4435E255-09B3-4BA0-803A-E7D98E23BC76}" type="presParOf" srcId="{866DDC6F-C068-4174-B8F0-2120FE8BC8C5}" destId="{4DF57CBF-8DD1-4CCA-9FF8-883C17A5B109}" srcOrd="1" destOrd="0" presId="urn:microsoft.com/office/officeart/2005/8/layout/orgChart1"/>
    <dgm:cxn modelId="{6D1FA1D2-0D44-4467-A276-91EE34F3D01B}" type="presParOf" srcId="{9CBC5884-4211-473D-8AB6-97504C91303D}" destId="{7981974A-B14B-44D0-B24A-12DCF8880F21}" srcOrd="1" destOrd="0" presId="urn:microsoft.com/office/officeart/2005/8/layout/orgChart1"/>
    <dgm:cxn modelId="{88975A72-0A6E-4B1F-9197-043ECDB435AD}" type="presParOf" srcId="{9CBC5884-4211-473D-8AB6-97504C91303D}" destId="{B0EFF9CF-DB56-4F52-B6FF-68D4E1AA771A}" srcOrd="2" destOrd="0" presId="urn:microsoft.com/office/officeart/2005/8/layout/orgChart1"/>
    <dgm:cxn modelId="{7FA33564-11ED-463C-8905-1E2F4489464B}" type="presParOf" srcId="{CEBCEED9-F19B-426D-BA83-867711B2A37F}" destId="{7A214A0D-7E0B-475A-8E05-EA54B9681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4DD5A5-78DE-4F0C-A570-1B6C6BE120DF}" type="doc">
      <dgm:prSet loTypeId="urn:microsoft.com/office/officeart/2005/8/layout/hList7#2" loCatId="list" qsTypeId="urn:microsoft.com/office/officeart/2005/8/quickstyle/simple1" qsCatId="simple" csTypeId="urn:microsoft.com/office/officeart/2005/8/colors/colorful2" csCatId="colorful" phldr="1"/>
      <dgm:spPr/>
    </dgm:pt>
    <dgm:pt modelId="{EE291452-0BAB-4E37-8EA2-460CC28AD66A}">
      <dgm:prSet phldrT="[Texto]"/>
      <dgm:spPr/>
      <dgm:t>
        <a:bodyPr/>
        <a:lstStyle/>
        <a:p>
          <a:r>
            <a:rPr lang="pt-BR" dirty="0">
              <a:latin typeface="Corbel" panose="020B0503020204020204" pitchFamily="34" charset="0"/>
            </a:rPr>
            <a:t>Compromisso institucional articulado</a:t>
          </a:r>
        </a:p>
      </dgm:t>
    </dgm:pt>
    <dgm:pt modelId="{8F94FFE9-EFE6-465A-9A2D-0C82C6FDCBD2}" type="parTrans" cxnId="{6064DB24-A3F5-48D8-B895-B770A332776E}">
      <dgm:prSet/>
      <dgm:spPr/>
      <dgm:t>
        <a:bodyPr/>
        <a:lstStyle/>
        <a:p>
          <a:endParaRPr lang="pt-BR"/>
        </a:p>
      </dgm:t>
    </dgm:pt>
    <dgm:pt modelId="{87DE6171-0179-4CC6-99AB-4718BDCE42A9}" type="sibTrans" cxnId="{6064DB24-A3F5-48D8-B895-B770A332776E}">
      <dgm:prSet/>
      <dgm:spPr/>
      <dgm:t>
        <a:bodyPr/>
        <a:lstStyle/>
        <a:p>
          <a:endParaRPr lang="pt-BR"/>
        </a:p>
      </dgm:t>
    </dgm:pt>
    <dgm:pt modelId="{4C480FCE-4850-4288-80E6-70807F464490}">
      <dgm:prSet phldrT="[Texto]"/>
      <dgm:spPr/>
      <dgm:t>
        <a:bodyPr/>
        <a:lstStyle/>
        <a:p>
          <a:r>
            <a:rPr lang="pt-BR" dirty="0">
              <a:latin typeface="Corbel" panose="020B0503020204020204" pitchFamily="34" charset="0"/>
            </a:rPr>
            <a:t>Liderança administrativa, estrutura e recursos humanos</a:t>
          </a:r>
        </a:p>
      </dgm:t>
    </dgm:pt>
    <dgm:pt modelId="{3D25AF24-AE7C-44F1-A754-7BBBD0D8D18F}" type="parTrans" cxnId="{30053048-D37B-4999-954B-2F1C190FD2CA}">
      <dgm:prSet/>
      <dgm:spPr/>
      <dgm:t>
        <a:bodyPr/>
        <a:lstStyle/>
        <a:p>
          <a:endParaRPr lang="pt-BR"/>
        </a:p>
      </dgm:t>
    </dgm:pt>
    <dgm:pt modelId="{1E007B4A-36DA-41C5-A881-F99EE055351C}" type="sibTrans" cxnId="{30053048-D37B-4999-954B-2F1C190FD2CA}">
      <dgm:prSet/>
      <dgm:spPr/>
      <dgm:t>
        <a:bodyPr/>
        <a:lstStyle/>
        <a:p>
          <a:endParaRPr lang="pt-BR"/>
        </a:p>
      </dgm:t>
    </dgm:pt>
    <dgm:pt modelId="{9EE82FEB-1FF4-4D91-99CB-7B9507CE22C8}">
      <dgm:prSet phldrT="[Texto]"/>
      <dgm:spPr/>
      <dgm:t>
        <a:bodyPr/>
        <a:lstStyle/>
        <a:p>
          <a:r>
            <a:rPr lang="pt-BR" dirty="0">
              <a:latin typeface="Corbel" panose="020B0503020204020204" pitchFamily="34" charset="0"/>
            </a:rPr>
            <a:t>Currículo, </a:t>
          </a:r>
          <a:br>
            <a:rPr lang="pt-BR" dirty="0">
              <a:latin typeface="Corbel" panose="020B0503020204020204" pitchFamily="34" charset="0"/>
            </a:rPr>
          </a:br>
          <a:r>
            <a:rPr lang="pt-BR" dirty="0" err="1">
              <a:latin typeface="Corbel" panose="020B0503020204020204" pitchFamily="34" charset="0"/>
            </a:rPr>
            <a:t>co-currículo</a:t>
          </a:r>
          <a:r>
            <a:rPr lang="pt-BR" dirty="0">
              <a:latin typeface="Corbel" panose="020B0503020204020204" pitchFamily="34" charset="0"/>
            </a:rPr>
            <a:t> e produção de aprendizagem</a:t>
          </a:r>
        </a:p>
      </dgm:t>
    </dgm:pt>
    <dgm:pt modelId="{9CD89BD4-24A5-45DC-BB4C-F5E25D928B25}" type="parTrans" cxnId="{E321AD30-4704-4B8F-B4FA-2370FF5BF997}">
      <dgm:prSet/>
      <dgm:spPr/>
      <dgm:t>
        <a:bodyPr/>
        <a:lstStyle/>
        <a:p>
          <a:endParaRPr lang="pt-BR"/>
        </a:p>
      </dgm:t>
    </dgm:pt>
    <dgm:pt modelId="{26F7580B-7F19-44E4-9E43-AF9C1B7C9814}" type="sibTrans" cxnId="{E321AD30-4704-4B8F-B4FA-2370FF5BF997}">
      <dgm:prSet/>
      <dgm:spPr/>
      <dgm:t>
        <a:bodyPr/>
        <a:lstStyle/>
        <a:p>
          <a:endParaRPr lang="pt-BR"/>
        </a:p>
      </dgm:t>
    </dgm:pt>
    <dgm:pt modelId="{F8CC5E2D-6384-4492-B1DD-C130464981AF}">
      <dgm:prSet/>
      <dgm:spPr/>
      <dgm:t>
        <a:bodyPr/>
        <a:lstStyle/>
        <a:p>
          <a:r>
            <a:rPr lang="pt-BR" dirty="0">
              <a:latin typeface="Corbel" panose="020B0503020204020204" pitchFamily="34" charset="0"/>
            </a:rPr>
            <a:t>Políticas e práticas universitárias</a:t>
          </a:r>
        </a:p>
      </dgm:t>
    </dgm:pt>
    <dgm:pt modelId="{557EFC27-3255-4AA7-9CF4-3FE7A755F989}" type="parTrans" cxnId="{09CAD72E-1455-4FFE-8A0F-5A8FCDDE55F5}">
      <dgm:prSet/>
      <dgm:spPr/>
      <dgm:t>
        <a:bodyPr/>
        <a:lstStyle/>
        <a:p>
          <a:endParaRPr lang="pt-BR"/>
        </a:p>
      </dgm:t>
    </dgm:pt>
    <dgm:pt modelId="{C0718080-DD6B-4BDE-A7E7-0B9DB44E703D}" type="sibTrans" cxnId="{09CAD72E-1455-4FFE-8A0F-5A8FCDDE55F5}">
      <dgm:prSet/>
      <dgm:spPr/>
      <dgm:t>
        <a:bodyPr/>
        <a:lstStyle/>
        <a:p>
          <a:endParaRPr lang="pt-BR"/>
        </a:p>
      </dgm:t>
    </dgm:pt>
    <dgm:pt modelId="{7D84A503-6F83-43F1-8AFA-E7D0E944157C}">
      <dgm:prSet/>
      <dgm:spPr/>
      <dgm:t>
        <a:bodyPr/>
        <a:lstStyle/>
        <a:p>
          <a:r>
            <a:rPr lang="pt-BR" dirty="0">
              <a:latin typeface="Corbel" panose="020B0503020204020204" pitchFamily="34" charset="0"/>
            </a:rPr>
            <a:t>Mobilidade de discentes e docentes</a:t>
          </a:r>
        </a:p>
      </dgm:t>
    </dgm:pt>
    <dgm:pt modelId="{76DAD7A7-A2D2-4FEC-922D-7C52A15F2008}" type="parTrans" cxnId="{A6021579-6AA2-42B6-94BA-404E3AD2CD9E}">
      <dgm:prSet/>
      <dgm:spPr/>
      <dgm:t>
        <a:bodyPr/>
        <a:lstStyle/>
        <a:p>
          <a:endParaRPr lang="pt-BR"/>
        </a:p>
      </dgm:t>
    </dgm:pt>
    <dgm:pt modelId="{398EFBD3-A0C1-4394-AA24-AE159E4AEE51}" type="sibTrans" cxnId="{A6021579-6AA2-42B6-94BA-404E3AD2CD9E}">
      <dgm:prSet/>
      <dgm:spPr/>
      <dgm:t>
        <a:bodyPr/>
        <a:lstStyle/>
        <a:p>
          <a:endParaRPr lang="pt-BR"/>
        </a:p>
      </dgm:t>
    </dgm:pt>
    <dgm:pt modelId="{DD212F1F-DECB-441A-A911-B9C2D32F8FA5}">
      <dgm:prSet/>
      <dgm:spPr/>
      <dgm:t>
        <a:bodyPr/>
        <a:lstStyle/>
        <a:p>
          <a:r>
            <a:rPr lang="pt-BR" dirty="0">
              <a:latin typeface="Corbel" panose="020B0503020204020204" pitchFamily="34" charset="0"/>
            </a:rPr>
            <a:t>Colaboração e parcerias</a:t>
          </a:r>
        </a:p>
      </dgm:t>
    </dgm:pt>
    <dgm:pt modelId="{8E48AE92-9B30-4419-A8B6-246B27F15D84}" type="parTrans" cxnId="{5C71115C-6C96-4681-AF08-D25EFAE80BC3}">
      <dgm:prSet/>
      <dgm:spPr/>
      <dgm:t>
        <a:bodyPr/>
        <a:lstStyle/>
        <a:p>
          <a:endParaRPr lang="pt-BR"/>
        </a:p>
      </dgm:t>
    </dgm:pt>
    <dgm:pt modelId="{B19624C0-DF15-49DB-B5F1-B07A123B9587}" type="sibTrans" cxnId="{5C71115C-6C96-4681-AF08-D25EFAE80BC3}">
      <dgm:prSet/>
      <dgm:spPr/>
      <dgm:t>
        <a:bodyPr/>
        <a:lstStyle/>
        <a:p>
          <a:endParaRPr lang="pt-BR"/>
        </a:p>
      </dgm:t>
    </dgm:pt>
    <dgm:pt modelId="{1D0E3C04-E9A5-4980-84FF-41CC655CCC24}" type="pres">
      <dgm:prSet presAssocID="{F84DD5A5-78DE-4F0C-A570-1B6C6BE120DF}" presName="Name0" presStyleCnt="0">
        <dgm:presLayoutVars>
          <dgm:dir/>
          <dgm:resizeHandles val="exact"/>
        </dgm:presLayoutVars>
      </dgm:prSet>
      <dgm:spPr/>
    </dgm:pt>
    <dgm:pt modelId="{B325CCAB-DEFC-4442-99F9-733CA5B3BD47}" type="pres">
      <dgm:prSet presAssocID="{F84DD5A5-78DE-4F0C-A570-1B6C6BE120DF}" presName="fgShape" presStyleLbl="fgShp" presStyleIdx="0" presStyleCnt="1"/>
      <dgm:spPr/>
    </dgm:pt>
    <dgm:pt modelId="{D936D60B-FE7A-4453-A952-5D1BC55244B0}" type="pres">
      <dgm:prSet presAssocID="{F84DD5A5-78DE-4F0C-A570-1B6C6BE120DF}" presName="linComp" presStyleCnt="0"/>
      <dgm:spPr/>
    </dgm:pt>
    <dgm:pt modelId="{75A68FA6-0F95-47AF-A3F8-D51B1C81BAD7}" type="pres">
      <dgm:prSet presAssocID="{EE291452-0BAB-4E37-8EA2-460CC28AD66A}" presName="compNode" presStyleCnt="0"/>
      <dgm:spPr/>
    </dgm:pt>
    <dgm:pt modelId="{18D0D6E4-46B8-43D0-B8DB-8BD502557E2C}" type="pres">
      <dgm:prSet presAssocID="{EE291452-0BAB-4E37-8EA2-460CC28AD66A}" presName="bkgdShape" presStyleLbl="node1" presStyleIdx="0" presStyleCnt="6"/>
      <dgm:spPr/>
      <dgm:t>
        <a:bodyPr/>
        <a:lstStyle/>
        <a:p>
          <a:endParaRPr lang="pt-BR"/>
        </a:p>
      </dgm:t>
    </dgm:pt>
    <dgm:pt modelId="{61E3195B-AB13-432F-8501-B4F2FD5788EF}" type="pres">
      <dgm:prSet presAssocID="{EE291452-0BAB-4E37-8EA2-460CC28AD66A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66F156-6C77-4203-B571-C0AB1D87D571}" type="pres">
      <dgm:prSet presAssocID="{EE291452-0BAB-4E37-8EA2-460CC28AD66A}" presName="invisiNode" presStyleLbl="node1" presStyleIdx="0" presStyleCnt="6"/>
      <dgm:spPr/>
    </dgm:pt>
    <dgm:pt modelId="{6AACE76A-39CA-4AAE-B353-AC35A42E9438}" type="pres">
      <dgm:prSet presAssocID="{EE291452-0BAB-4E37-8EA2-460CC28AD66A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39F7D22A-FA03-4B06-9589-428D5092BF11}" type="pres">
      <dgm:prSet presAssocID="{87DE6171-0179-4CC6-99AB-4718BDCE42A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E5B4F19-A0A9-403C-B1FE-B01893048D8B}" type="pres">
      <dgm:prSet presAssocID="{4C480FCE-4850-4288-80E6-70807F464490}" presName="compNode" presStyleCnt="0"/>
      <dgm:spPr/>
    </dgm:pt>
    <dgm:pt modelId="{69CCE493-BEF9-4183-ADA0-B0CF6D541C25}" type="pres">
      <dgm:prSet presAssocID="{4C480FCE-4850-4288-80E6-70807F464490}" presName="bkgdShape" presStyleLbl="node1" presStyleIdx="1" presStyleCnt="6"/>
      <dgm:spPr/>
      <dgm:t>
        <a:bodyPr/>
        <a:lstStyle/>
        <a:p>
          <a:endParaRPr lang="pt-BR"/>
        </a:p>
      </dgm:t>
    </dgm:pt>
    <dgm:pt modelId="{1D639D0C-1BC0-40DA-894A-E4DE53F86BD6}" type="pres">
      <dgm:prSet presAssocID="{4C480FCE-4850-4288-80E6-70807F464490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1E9FDE-989C-413E-A849-81B23632F33C}" type="pres">
      <dgm:prSet presAssocID="{4C480FCE-4850-4288-80E6-70807F464490}" presName="invisiNode" presStyleLbl="node1" presStyleIdx="1" presStyleCnt="6"/>
      <dgm:spPr/>
    </dgm:pt>
    <dgm:pt modelId="{D2FBE894-970E-4FAB-8B0D-B4B8C23AAC99}" type="pres">
      <dgm:prSet presAssocID="{4C480FCE-4850-4288-80E6-70807F464490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</dgm:pt>
    <dgm:pt modelId="{213F7819-2E50-49A9-AB74-D38770C18BDF}" type="pres">
      <dgm:prSet presAssocID="{1E007B4A-36DA-41C5-A881-F99EE055351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40CF4AE-32C7-4482-A4C3-102DAEE624D2}" type="pres">
      <dgm:prSet presAssocID="{9EE82FEB-1FF4-4D91-99CB-7B9507CE22C8}" presName="compNode" presStyleCnt="0"/>
      <dgm:spPr/>
    </dgm:pt>
    <dgm:pt modelId="{C27A177B-70D6-4631-8DEB-4CB8C0F2C983}" type="pres">
      <dgm:prSet presAssocID="{9EE82FEB-1FF4-4D91-99CB-7B9507CE22C8}" presName="bkgdShape" presStyleLbl="node1" presStyleIdx="2" presStyleCnt="6"/>
      <dgm:spPr/>
      <dgm:t>
        <a:bodyPr/>
        <a:lstStyle/>
        <a:p>
          <a:endParaRPr lang="pt-BR"/>
        </a:p>
      </dgm:t>
    </dgm:pt>
    <dgm:pt modelId="{D0E59881-8376-4901-9275-71DECB68E4FD}" type="pres">
      <dgm:prSet presAssocID="{9EE82FEB-1FF4-4D91-99CB-7B9507CE22C8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FF58F0-24FE-498E-AA95-D8CCC05027F8}" type="pres">
      <dgm:prSet presAssocID="{9EE82FEB-1FF4-4D91-99CB-7B9507CE22C8}" presName="invisiNode" presStyleLbl="node1" presStyleIdx="2" presStyleCnt="6"/>
      <dgm:spPr/>
    </dgm:pt>
    <dgm:pt modelId="{B0121682-1F1C-430E-AEF8-774D96D45A6F}" type="pres">
      <dgm:prSet presAssocID="{9EE82FEB-1FF4-4D91-99CB-7B9507CE22C8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</dgm:spPr>
    </dgm:pt>
    <dgm:pt modelId="{4C5175C0-C573-483A-B397-EE8300B5F916}" type="pres">
      <dgm:prSet presAssocID="{26F7580B-7F19-44E4-9E43-AF9C1B7C981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5DE5CBD-4A4F-49DE-9ED9-A992571389B1}" type="pres">
      <dgm:prSet presAssocID="{F8CC5E2D-6384-4492-B1DD-C130464981AF}" presName="compNode" presStyleCnt="0"/>
      <dgm:spPr/>
    </dgm:pt>
    <dgm:pt modelId="{CF3EDE6E-8F37-41E8-903D-E7EC24FEF5A5}" type="pres">
      <dgm:prSet presAssocID="{F8CC5E2D-6384-4492-B1DD-C130464981AF}" presName="bkgdShape" presStyleLbl="node1" presStyleIdx="3" presStyleCnt="6" custLinFactNeighborX="-669" custLinFactNeighborY="632"/>
      <dgm:spPr/>
      <dgm:t>
        <a:bodyPr/>
        <a:lstStyle/>
        <a:p>
          <a:endParaRPr lang="pt-BR"/>
        </a:p>
      </dgm:t>
    </dgm:pt>
    <dgm:pt modelId="{04B95067-3CAB-4E9F-8C2D-93C88A926712}" type="pres">
      <dgm:prSet presAssocID="{F8CC5E2D-6384-4492-B1DD-C130464981AF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A4F0AC-C975-495B-AA77-D9C7DE660F2E}" type="pres">
      <dgm:prSet presAssocID="{F8CC5E2D-6384-4492-B1DD-C130464981AF}" presName="invisiNode" presStyleLbl="node1" presStyleIdx="3" presStyleCnt="6"/>
      <dgm:spPr/>
    </dgm:pt>
    <dgm:pt modelId="{D8A2CCEE-F759-4FC9-87EA-D47FC7A143B0}" type="pres">
      <dgm:prSet presAssocID="{F8CC5E2D-6384-4492-B1DD-C130464981AF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E1C212EE-3145-440A-A3CF-082402031B51}" type="pres">
      <dgm:prSet presAssocID="{C0718080-DD6B-4BDE-A7E7-0B9DB44E703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98472EE-51CE-48A1-9B96-DA12B7597724}" type="pres">
      <dgm:prSet presAssocID="{7D84A503-6F83-43F1-8AFA-E7D0E944157C}" presName="compNode" presStyleCnt="0"/>
      <dgm:spPr/>
    </dgm:pt>
    <dgm:pt modelId="{F31446DF-242D-4E3B-8695-9C02C1D39A9C}" type="pres">
      <dgm:prSet presAssocID="{7D84A503-6F83-43F1-8AFA-E7D0E944157C}" presName="bkgdShape" presStyleLbl="node1" presStyleIdx="4" presStyleCnt="6"/>
      <dgm:spPr/>
      <dgm:t>
        <a:bodyPr/>
        <a:lstStyle/>
        <a:p>
          <a:endParaRPr lang="pt-BR"/>
        </a:p>
      </dgm:t>
    </dgm:pt>
    <dgm:pt modelId="{CD261C09-0918-4544-917B-24F055BDC2ED}" type="pres">
      <dgm:prSet presAssocID="{7D84A503-6F83-43F1-8AFA-E7D0E944157C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E8A5E5-48B7-4480-ACEF-144A06EEE139}" type="pres">
      <dgm:prSet presAssocID="{7D84A503-6F83-43F1-8AFA-E7D0E944157C}" presName="invisiNode" presStyleLbl="node1" presStyleIdx="4" presStyleCnt="6"/>
      <dgm:spPr/>
    </dgm:pt>
    <dgm:pt modelId="{F22B6030-3944-4F88-8390-C2653EA6C160}" type="pres">
      <dgm:prSet presAssocID="{7D84A503-6F83-43F1-8AFA-E7D0E944157C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  <dgm:pt modelId="{D65AF24F-1EDD-479D-B41A-F22369BADD66}" type="pres">
      <dgm:prSet presAssocID="{398EFBD3-A0C1-4394-AA24-AE159E4AEE5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54C80AB-1EFE-40B4-969C-E828138A4403}" type="pres">
      <dgm:prSet presAssocID="{DD212F1F-DECB-441A-A911-B9C2D32F8FA5}" presName="compNode" presStyleCnt="0"/>
      <dgm:spPr/>
    </dgm:pt>
    <dgm:pt modelId="{05131B33-0E0A-4C26-85B5-C2EBA8B80C14}" type="pres">
      <dgm:prSet presAssocID="{DD212F1F-DECB-441A-A911-B9C2D32F8FA5}" presName="bkgdShape" presStyleLbl="node1" presStyleIdx="5" presStyleCnt="6"/>
      <dgm:spPr/>
      <dgm:t>
        <a:bodyPr/>
        <a:lstStyle/>
        <a:p>
          <a:endParaRPr lang="pt-BR"/>
        </a:p>
      </dgm:t>
    </dgm:pt>
    <dgm:pt modelId="{671051CC-24A1-4D76-8DC0-4804E7A25DFF}" type="pres">
      <dgm:prSet presAssocID="{DD212F1F-DECB-441A-A911-B9C2D32F8FA5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B6CB85-E925-4E81-815E-29DF8322BDE1}" type="pres">
      <dgm:prSet presAssocID="{DD212F1F-DECB-441A-A911-B9C2D32F8FA5}" presName="invisiNode" presStyleLbl="node1" presStyleIdx="5" presStyleCnt="6"/>
      <dgm:spPr/>
    </dgm:pt>
    <dgm:pt modelId="{C2B3BE04-6EDE-4F0A-968C-8968AAA19AC1}" type="pres">
      <dgm:prSet presAssocID="{DD212F1F-DECB-441A-A911-B9C2D32F8FA5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4EF5FFFB-D1E5-4D43-8422-FC62385CBDA0}" type="presOf" srcId="{9EE82FEB-1FF4-4D91-99CB-7B9507CE22C8}" destId="{D0E59881-8376-4901-9275-71DECB68E4FD}" srcOrd="1" destOrd="0" presId="urn:microsoft.com/office/officeart/2005/8/layout/hList7#2"/>
    <dgm:cxn modelId="{A6021579-6AA2-42B6-94BA-404E3AD2CD9E}" srcId="{F84DD5A5-78DE-4F0C-A570-1B6C6BE120DF}" destId="{7D84A503-6F83-43F1-8AFA-E7D0E944157C}" srcOrd="4" destOrd="0" parTransId="{76DAD7A7-A2D2-4FEC-922D-7C52A15F2008}" sibTransId="{398EFBD3-A0C1-4394-AA24-AE159E4AEE51}"/>
    <dgm:cxn modelId="{7E95416D-DB3B-4EC4-BD0E-CCC0B8535948}" type="presOf" srcId="{4C480FCE-4850-4288-80E6-70807F464490}" destId="{1D639D0C-1BC0-40DA-894A-E4DE53F86BD6}" srcOrd="1" destOrd="0" presId="urn:microsoft.com/office/officeart/2005/8/layout/hList7#2"/>
    <dgm:cxn modelId="{D3B486D9-EF2A-477C-ABFC-F44B082F7FB9}" type="presOf" srcId="{1E007B4A-36DA-41C5-A881-F99EE055351C}" destId="{213F7819-2E50-49A9-AB74-D38770C18BDF}" srcOrd="0" destOrd="0" presId="urn:microsoft.com/office/officeart/2005/8/layout/hList7#2"/>
    <dgm:cxn modelId="{92FC8E14-8B67-4DAC-8D2C-83C39CBAB5E3}" type="presOf" srcId="{398EFBD3-A0C1-4394-AA24-AE159E4AEE51}" destId="{D65AF24F-1EDD-479D-B41A-F22369BADD66}" srcOrd="0" destOrd="0" presId="urn:microsoft.com/office/officeart/2005/8/layout/hList7#2"/>
    <dgm:cxn modelId="{E321AD30-4704-4B8F-B4FA-2370FF5BF997}" srcId="{F84DD5A5-78DE-4F0C-A570-1B6C6BE120DF}" destId="{9EE82FEB-1FF4-4D91-99CB-7B9507CE22C8}" srcOrd="2" destOrd="0" parTransId="{9CD89BD4-24A5-45DC-BB4C-F5E25D928B25}" sibTransId="{26F7580B-7F19-44E4-9E43-AF9C1B7C9814}"/>
    <dgm:cxn modelId="{00189EFF-583C-408B-B9F5-D3257E58DDB8}" type="presOf" srcId="{C0718080-DD6B-4BDE-A7E7-0B9DB44E703D}" destId="{E1C212EE-3145-440A-A3CF-082402031B51}" srcOrd="0" destOrd="0" presId="urn:microsoft.com/office/officeart/2005/8/layout/hList7#2"/>
    <dgm:cxn modelId="{3E0C35E3-D402-4511-B985-E4A9188797E7}" type="presOf" srcId="{DD212F1F-DECB-441A-A911-B9C2D32F8FA5}" destId="{05131B33-0E0A-4C26-85B5-C2EBA8B80C14}" srcOrd="0" destOrd="0" presId="urn:microsoft.com/office/officeart/2005/8/layout/hList7#2"/>
    <dgm:cxn modelId="{27525108-B1FC-4A7A-A706-2087FFCCCDF6}" type="presOf" srcId="{DD212F1F-DECB-441A-A911-B9C2D32F8FA5}" destId="{671051CC-24A1-4D76-8DC0-4804E7A25DFF}" srcOrd="1" destOrd="0" presId="urn:microsoft.com/office/officeart/2005/8/layout/hList7#2"/>
    <dgm:cxn modelId="{30053048-D37B-4999-954B-2F1C190FD2CA}" srcId="{F84DD5A5-78DE-4F0C-A570-1B6C6BE120DF}" destId="{4C480FCE-4850-4288-80E6-70807F464490}" srcOrd="1" destOrd="0" parTransId="{3D25AF24-AE7C-44F1-A754-7BBBD0D8D18F}" sibTransId="{1E007B4A-36DA-41C5-A881-F99EE055351C}"/>
    <dgm:cxn modelId="{5C71115C-6C96-4681-AF08-D25EFAE80BC3}" srcId="{F84DD5A5-78DE-4F0C-A570-1B6C6BE120DF}" destId="{DD212F1F-DECB-441A-A911-B9C2D32F8FA5}" srcOrd="5" destOrd="0" parTransId="{8E48AE92-9B30-4419-A8B6-246B27F15D84}" sibTransId="{B19624C0-DF15-49DB-B5F1-B07A123B9587}"/>
    <dgm:cxn modelId="{37516F45-5154-479C-9E1D-628E851EC891}" type="presOf" srcId="{F8CC5E2D-6384-4492-B1DD-C130464981AF}" destId="{CF3EDE6E-8F37-41E8-903D-E7EC24FEF5A5}" srcOrd="0" destOrd="0" presId="urn:microsoft.com/office/officeart/2005/8/layout/hList7#2"/>
    <dgm:cxn modelId="{96B5612E-3BFB-4AA4-8907-ABE69D7DCF4D}" type="presOf" srcId="{4C480FCE-4850-4288-80E6-70807F464490}" destId="{69CCE493-BEF9-4183-ADA0-B0CF6D541C25}" srcOrd="0" destOrd="0" presId="urn:microsoft.com/office/officeart/2005/8/layout/hList7#2"/>
    <dgm:cxn modelId="{49C5111D-4764-4205-B316-19FD60C93B10}" type="presOf" srcId="{7D84A503-6F83-43F1-8AFA-E7D0E944157C}" destId="{F31446DF-242D-4E3B-8695-9C02C1D39A9C}" srcOrd="0" destOrd="0" presId="urn:microsoft.com/office/officeart/2005/8/layout/hList7#2"/>
    <dgm:cxn modelId="{3DBC2E03-E333-4B76-95CE-E78555183B06}" type="presOf" srcId="{87DE6171-0179-4CC6-99AB-4718BDCE42A9}" destId="{39F7D22A-FA03-4B06-9589-428D5092BF11}" srcOrd="0" destOrd="0" presId="urn:microsoft.com/office/officeart/2005/8/layout/hList7#2"/>
    <dgm:cxn modelId="{F4809D88-2579-48CA-8965-E4A8B984400F}" type="presOf" srcId="{EE291452-0BAB-4E37-8EA2-460CC28AD66A}" destId="{18D0D6E4-46B8-43D0-B8DB-8BD502557E2C}" srcOrd="0" destOrd="0" presId="urn:microsoft.com/office/officeart/2005/8/layout/hList7#2"/>
    <dgm:cxn modelId="{09CAD72E-1455-4FFE-8A0F-5A8FCDDE55F5}" srcId="{F84DD5A5-78DE-4F0C-A570-1B6C6BE120DF}" destId="{F8CC5E2D-6384-4492-B1DD-C130464981AF}" srcOrd="3" destOrd="0" parTransId="{557EFC27-3255-4AA7-9CF4-3FE7A755F989}" sibTransId="{C0718080-DD6B-4BDE-A7E7-0B9DB44E703D}"/>
    <dgm:cxn modelId="{6064DB24-A3F5-48D8-B895-B770A332776E}" srcId="{F84DD5A5-78DE-4F0C-A570-1B6C6BE120DF}" destId="{EE291452-0BAB-4E37-8EA2-460CC28AD66A}" srcOrd="0" destOrd="0" parTransId="{8F94FFE9-EFE6-465A-9A2D-0C82C6FDCBD2}" sibTransId="{87DE6171-0179-4CC6-99AB-4718BDCE42A9}"/>
    <dgm:cxn modelId="{2E72C976-80C6-41AD-A776-71BAA419A28A}" type="presOf" srcId="{9EE82FEB-1FF4-4D91-99CB-7B9507CE22C8}" destId="{C27A177B-70D6-4631-8DEB-4CB8C0F2C983}" srcOrd="0" destOrd="0" presId="urn:microsoft.com/office/officeart/2005/8/layout/hList7#2"/>
    <dgm:cxn modelId="{507C470F-83A1-4EB0-9D2F-C0AC40C104FA}" type="presOf" srcId="{EE291452-0BAB-4E37-8EA2-460CC28AD66A}" destId="{61E3195B-AB13-432F-8501-B4F2FD5788EF}" srcOrd="1" destOrd="0" presId="urn:microsoft.com/office/officeart/2005/8/layout/hList7#2"/>
    <dgm:cxn modelId="{96D17191-3C1F-47A5-9ACA-F47919828744}" type="presOf" srcId="{26F7580B-7F19-44E4-9E43-AF9C1B7C9814}" destId="{4C5175C0-C573-483A-B397-EE8300B5F916}" srcOrd="0" destOrd="0" presId="urn:microsoft.com/office/officeart/2005/8/layout/hList7#2"/>
    <dgm:cxn modelId="{CA1E651F-A968-4A6B-AE21-0204D2D035FC}" type="presOf" srcId="{F8CC5E2D-6384-4492-B1DD-C130464981AF}" destId="{04B95067-3CAB-4E9F-8C2D-93C88A926712}" srcOrd="1" destOrd="0" presId="urn:microsoft.com/office/officeart/2005/8/layout/hList7#2"/>
    <dgm:cxn modelId="{8FB4CC44-AC04-4396-B3A1-BC27B05700EF}" type="presOf" srcId="{7D84A503-6F83-43F1-8AFA-E7D0E944157C}" destId="{CD261C09-0918-4544-917B-24F055BDC2ED}" srcOrd="1" destOrd="0" presId="urn:microsoft.com/office/officeart/2005/8/layout/hList7#2"/>
    <dgm:cxn modelId="{B9BA2643-D8DE-4C92-BB90-8F9FF22D65B9}" type="presOf" srcId="{F84DD5A5-78DE-4F0C-A570-1B6C6BE120DF}" destId="{1D0E3C04-E9A5-4980-84FF-41CC655CCC24}" srcOrd="0" destOrd="0" presId="urn:microsoft.com/office/officeart/2005/8/layout/hList7#2"/>
    <dgm:cxn modelId="{6EDF3FF7-F8C6-447F-A5DE-5EF84FFC4476}" type="presParOf" srcId="{1D0E3C04-E9A5-4980-84FF-41CC655CCC24}" destId="{B325CCAB-DEFC-4442-99F9-733CA5B3BD47}" srcOrd="0" destOrd="0" presId="urn:microsoft.com/office/officeart/2005/8/layout/hList7#2"/>
    <dgm:cxn modelId="{C4FB9F3A-8847-4CD1-B26D-CBA306588084}" type="presParOf" srcId="{1D0E3C04-E9A5-4980-84FF-41CC655CCC24}" destId="{D936D60B-FE7A-4453-A952-5D1BC55244B0}" srcOrd="1" destOrd="0" presId="urn:microsoft.com/office/officeart/2005/8/layout/hList7#2"/>
    <dgm:cxn modelId="{D479508E-E1B3-4300-AE48-2943EDABC68C}" type="presParOf" srcId="{D936D60B-FE7A-4453-A952-5D1BC55244B0}" destId="{75A68FA6-0F95-47AF-A3F8-D51B1C81BAD7}" srcOrd="0" destOrd="0" presId="urn:microsoft.com/office/officeart/2005/8/layout/hList7#2"/>
    <dgm:cxn modelId="{FCC65707-E7B3-4037-84F0-437B50AA0532}" type="presParOf" srcId="{75A68FA6-0F95-47AF-A3F8-D51B1C81BAD7}" destId="{18D0D6E4-46B8-43D0-B8DB-8BD502557E2C}" srcOrd="0" destOrd="0" presId="urn:microsoft.com/office/officeart/2005/8/layout/hList7#2"/>
    <dgm:cxn modelId="{C657CFC3-769C-44E3-BCAC-35A71836D62B}" type="presParOf" srcId="{75A68FA6-0F95-47AF-A3F8-D51B1C81BAD7}" destId="{61E3195B-AB13-432F-8501-B4F2FD5788EF}" srcOrd="1" destOrd="0" presId="urn:microsoft.com/office/officeart/2005/8/layout/hList7#2"/>
    <dgm:cxn modelId="{939CD4BC-FB6A-4F2B-8583-7F24D7B4A1C4}" type="presParOf" srcId="{75A68FA6-0F95-47AF-A3F8-D51B1C81BAD7}" destId="{C766F156-6C77-4203-B571-C0AB1D87D571}" srcOrd="2" destOrd="0" presId="urn:microsoft.com/office/officeart/2005/8/layout/hList7#2"/>
    <dgm:cxn modelId="{8C43EC59-B82F-46E5-B48A-124107A9A2CB}" type="presParOf" srcId="{75A68FA6-0F95-47AF-A3F8-D51B1C81BAD7}" destId="{6AACE76A-39CA-4AAE-B353-AC35A42E9438}" srcOrd="3" destOrd="0" presId="urn:microsoft.com/office/officeart/2005/8/layout/hList7#2"/>
    <dgm:cxn modelId="{C76C853D-EFD8-4D0D-AC36-EFABA05140FC}" type="presParOf" srcId="{D936D60B-FE7A-4453-A952-5D1BC55244B0}" destId="{39F7D22A-FA03-4B06-9589-428D5092BF11}" srcOrd="1" destOrd="0" presId="urn:microsoft.com/office/officeart/2005/8/layout/hList7#2"/>
    <dgm:cxn modelId="{27E1AA0A-DE32-4A54-AA58-6EDB734C10C1}" type="presParOf" srcId="{D936D60B-FE7A-4453-A952-5D1BC55244B0}" destId="{EE5B4F19-A0A9-403C-B1FE-B01893048D8B}" srcOrd="2" destOrd="0" presId="urn:microsoft.com/office/officeart/2005/8/layout/hList7#2"/>
    <dgm:cxn modelId="{1BC03C76-414D-489E-85A0-593316F6E962}" type="presParOf" srcId="{EE5B4F19-A0A9-403C-B1FE-B01893048D8B}" destId="{69CCE493-BEF9-4183-ADA0-B0CF6D541C25}" srcOrd="0" destOrd="0" presId="urn:microsoft.com/office/officeart/2005/8/layout/hList7#2"/>
    <dgm:cxn modelId="{191859AA-3C3A-44C6-8697-EF58D35B3BE3}" type="presParOf" srcId="{EE5B4F19-A0A9-403C-B1FE-B01893048D8B}" destId="{1D639D0C-1BC0-40DA-894A-E4DE53F86BD6}" srcOrd="1" destOrd="0" presId="urn:microsoft.com/office/officeart/2005/8/layout/hList7#2"/>
    <dgm:cxn modelId="{03AE8FA8-D8EA-404F-B2A9-36BD13E3762D}" type="presParOf" srcId="{EE5B4F19-A0A9-403C-B1FE-B01893048D8B}" destId="{531E9FDE-989C-413E-A849-81B23632F33C}" srcOrd="2" destOrd="0" presId="urn:microsoft.com/office/officeart/2005/8/layout/hList7#2"/>
    <dgm:cxn modelId="{5E607AE9-4F2B-4F79-9E64-CA1FC43DD7DB}" type="presParOf" srcId="{EE5B4F19-A0A9-403C-B1FE-B01893048D8B}" destId="{D2FBE894-970E-4FAB-8B0D-B4B8C23AAC99}" srcOrd="3" destOrd="0" presId="urn:microsoft.com/office/officeart/2005/8/layout/hList7#2"/>
    <dgm:cxn modelId="{17B70284-649C-47EA-90B4-A6A3C21B5D04}" type="presParOf" srcId="{D936D60B-FE7A-4453-A952-5D1BC55244B0}" destId="{213F7819-2E50-49A9-AB74-D38770C18BDF}" srcOrd="3" destOrd="0" presId="urn:microsoft.com/office/officeart/2005/8/layout/hList7#2"/>
    <dgm:cxn modelId="{DFDD6D84-E97D-4AA6-8D82-FC0129A037F0}" type="presParOf" srcId="{D936D60B-FE7A-4453-A952-5D1BC55244B0}" destId="{940CF4AE-32C7-4482-A4C3-102DAEE624D2}" srcOrd="4" destOrd="0" presId="urn:microsoft.com/office/officeart/2005/8/layout/hList7#2"/>
    <dgm:cxn modelId="{7AAC5A8D-652D-4020-BEF8-40F9B3340EC1}" type="presParOf" srcId="{940CF4AE-32C7-4482-A4C3-102DAEE624D2}" destId="{C27A177B-70D6-4631-8DEB-4CB8C0F2C983}" srcOrd="0" destOrd="0" presId="urn:microsoft.com/office/officeart/2005/8/layout/hList7#2"/>
    <dgm:cxn modelId="{58BE4CCD-F054-44B1-8952-5F092A8CDABB}" type="presParOf" srcId="{940CF4AE-32C7-4482-A4C3-102DAEE624D2}" destId="{D0E59881-8376-4901-9275-71DECB68E4FD}" srcOrd="1" destOrd="0" presId="urn:microsoft.com/office/officeart/2005/8/layout/hList7#2"/>
    <dgm:cxn modelId="{9564A096-CCCA-4B9B-B7D0-DA0243218E63}" type="presParOf" srcId="{940CF4AE-32C7-4482-A4C3-102DAEE624D2}" destId="{83FF58F0-24FE-498E-AA95-D8CCC05027F8}" srcOrd="2" destOrd="0" presId="urn:microsoft.com/office/officeart/2005/8/layout/hList7#2"/>
    <dgm:cxn modelId="{883DE59F-B991-45EA-B89C-275F27BF6E23}" type="presParOf" srcId="{940CF4AE-32C7-4482-A4C3-102DAEE624D2}" destId="{B0121682-1F1C-430E-AEF8-774D96D45A6F}" srcOrd="3" destOrd="0" presId="urn:microsoft.com/office/officeart/2005/8/layout/hList7#2"/>
    <dgm:cxn modelId="{B1F0767F-D2BA-4BEB-B4D9-297A615FE93B}" type="presParOf" srcId="{D936D60B-FE7A-4453-A952-5D1BC55244B0}" destId="{4C5175C0-C573-483A-B397-EE8300B5F916}" srcOrd="5" destOrd="0" presId="urn:microsoft.com/office/officeart/2005/8/layout/hList7#2"/>
    <dgm:cxn modelId="{384E5447-03DE-49B4-9743-28A73E3AFF12}" type="presParOf" srcId="{D936D60B-FE7A-4453-A952-5D1BC55244B0}" destId="{95DE5CBD-4A4F-49DE-9ED9-A992571389B1}" srcOrd="6" destOrd="0" presId="urn:microsoft.com/office/officeart/2005/8/layout/hList7#2"/>
    <dgm:cxn modelId="{ECD097C6-3398-482D-B357-4A8E25852509}" type="presParOf" srcId="{95DE5CBD-4A4F-49DE-9ED9-A992571389B1}" destId="{CF3EDE6E-8F37-41E8-903D-E7EC24FEF5A5}" srcOrd="0" destOrd="0" presId="urn:microsoft.com/office/officeart/2005/8/layout/hList7#2"/>
    <dgm:cxn modelId="{8E2AF59E-08E2-4311-8C37-66ED78C097F3}" type="presParOf" srcId="{95DE5CBD-4A4F-49DE-9ED9-A992571389B1}" destId="{04B95067-3CAB-4E9F-8C2D-93C88A926712}" srcOrd="1" destOrd="0" presId="urn:microsoft.com/office/officeart/2005/8/layout/hList7#2"/>
    <dgm:cxn modelId="{0D82873A-4871-4ACA-BC60-F35749D9BFDF}" type="presParOf" srcId="{95DE5CBD-4A4F-49DE-9ED9-A992571389B1}" destId="{92A4F0AC-C975-495B-AA77-D9C7DE660F2E}" srcOrd="2" destOrd="0" presId="urn:microsoft.com/office/officeart/2005/8/layout/hList7#2"/>
    <dgm:cxn modelId="{3754A1E6-1B4B-46D9-B667-811346EE8F54}" type="presParOf" srcId="{95DE5CBD-4A4F-49DE-9ED9-A992571389B1}" destId="{D8A2CCEE-F759-4FC9-87EA-D47FC7A143B0}" srcOrd="3" destOrd="0" presId="urn:microsoft.com/office/officeart/2005/8/layout/hList7#2"/>
    <dgm:cxn modelId="{7EE3245B-CA37-4765-A1FF-1BE4ECA7A5D7}" type="presParOf" srcId="{D936D60B-FE7A-4453-A952-5D1BC55244B0}" destId="{E1C212EE-3145-440A-A3CF-082402031B51}" srcOrd="7" destOrd="0" presId="urn:microsoft.com/office/officeart/2005/8/layout/hList7#2"/>
    <dgm:cxn modelId="{25E4CCB6-C613-4868-A1A9-E505117E9AD9}" type="presParOf" srcId="{D936D60B-FE7A-4453-A952-5D1BC55244B0}" destId="{C98472EE-51CE-48A1-9B96-DA12B7597724}" srcOrd="8" destOrd="0" presId="urn:microsoft.com/office/officeart/2005/8/layout/hList7#2"/>
    <dgm:cxn modelId="{7851420E-1889-4B41-B9FA-33D709553A9A}" type="presParOf" srcId="{C98472EE-51CE-48A1-9B96-DA12B7597724}" destId="{F31446DF-242D-4E3B-8695-9C02C1D39A9C}" srcOrd="0" destOrd="0" presId="urn:microsoft.com/office/officeart/2005/8/layout/hList7#2"/>
    <dgm:cxn modelId="{CB5B7380-102D-4185-8316-CDBB0426E42E}" type="presParOf" srcId="{C98472EE-51CE-48A1-9B96-DA12B7597724}" destId="{CD261C09-0918-4544-917B-24F055BDC2ED}" srcOrd="1" destOrd="0" presId="urn:microsoft.com/office/officeart/2005/8/layout/hList7#2"/>
    <dgm:cxn modelId="{4FFA1C96-717A-4176-AEB4-3DA93E8ED91C}" type="presParOf" srcId="{C98472EE-51CE-48A1-9B96-DA12B7597724}" destId="{87E8A5E5-48B7-4480-ACEF-144A06EEE139}" srcOrd="2" destOrd="0" presId="urn:microsoft.com/office/officeart/2005/8/layout/hList7#2"/>
    <dgm:cxn modelId="{2AD97106-57D8-4338-9742-65002B470F34}" type="presParOf" srcId="{C98472EE-51CE-48A1-9B96-DA12B7597724}" destId="{F22B6030-3944-4F88-8390-C2653EA6C160}" srcOrd="3" destOrd="0" presId="urn:microsoft.com/office/officeart/2005/8/layout/hList7#2"/>
    <dgm:cxn modelId="{55C9DF47-E7A9-48A9-906E-A40EC2A97CD7}" type="presParOf" srcId="{D936D60B-FE7A-4453-A952-5D1BC55244B0}" destId="{D65AF24F-1EDD-479D-B41A-F22369BADD66}" srcOrd="9" destOrd="0" presId="urn:microsoft.com/office/officeart/2005/8/layout/hList7#2"/>
    <dgm:cxn modelId="{4B5116A6-EDA6-4B6E-9D2F-A5760D6FDA2C}" type="presParOf" srcId="{D936D60B-FE7A-4453-A952-5D1BC55244B0}" destId="{A54C80AB-1EFE-40B4-969C-E828138A4403}" srcOrd="10" destOrd="0" presId="urn:microsoft.com/office/officeart/2005/8/layout/hList7#2"/>
    <dgm:cxn modelId="{2A3492FF-A8E1-4C7C-8E58-9B8F4D7750AF}" type="presParOf" srcId="{A54C80AB-1EFE-40B4-969C-E828138A4403}" destId="{05131B33-0E0A-4C26-85B5-C2EBA8B80C14}" srcOrd="0" destOrd="0" presId="urn:microsoft.com/office/officeart/2005/8/layout/hList7#2"/>
    <dgm:cxn modelId="{02BEE02E-6A16-4A56-AEB6-AFFF65A73715}" type="presParOf" srcId="{A54C80AB-1EFE-40B4-969C-E828138A4403}" destId="{671051CC-24A1-4D76-8DC0-4804E7A25DFF}" srcOrd="1" destOrd="0" presId="urn:microsoft.com/office/officeart/2005/8/layout/hList7#2"/>
    <dgm:cxn modelId="{24C98746-42F0-40D6-98B4-6CCB90BE80BD}" type="presParOf" srcId="{A54C80AB-1EFE-40B4-969C-E828138A4403}" destId="{46B6CB85-E925-4E81-815E-29DF8322BDE1}" srcOrd="2" destOrd="0" presId="urn:microsoft.com/office/officeart/2005/8/layout/hList7#2"/>
    <dgm:cxn modelId="{929EC479-983C-43CC-B808-D7B43F2C7566}" type="presParOf" srcId="{A54C80AB-1EFE-40B4-969C-E828138A4403}" destId="{C2B3BE04-6EDE-4F0A-968C-8968AAA19AC1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1038A5-A781-483A-B3BE-3FC4F0B3FF7E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F4EBC190-EBFB-445B-8711-A1DA0041E5CA}">
      <dgm:prSet custT="1"/>
      <dgm:spPr/>
      <dgm:t>
        <a:bodyPr/>
        <a:lstStyle/>
        <a:p>
          <a:r>
            <a:rPr lang="pt-BR" sz="1100" b="1" dirty="0">
              <a:solidFill>
                <a:schemeClr val="tx1"/>
              </a:solidFill>
              <a:latin typeface="Corbel" panose="020B0503020204020204" pitchFamily="34" charset="0"/>
            </a:rPr>
            <a:t>Presença de estrangeiros e estudantes-convênios no campus</a:t>
          </a:r>
        </a:p>
      </dgm:t>
    </dgm:pt>
    <dgm:pt modelId="{6499CEB2-4C42-40EC-A22F-6C8F514E50D7}" type="parTrans" cxnId="{7B21B176-6C76-4B92-A3D2-A8106DB30A0B}">
      <dgm:prSet/>
      <dgm:spPr/>
      <dgm:t>
        <a:bodyPr/>
        <a:lstStyle/>
        <a:p>
          <a:endParaRPr lang="pt-BR"/>
        </a:p>
      </dgm:t>
    </dgm:pt>
    <dgm:pt modelId="{AD4341BB-2D83-4A87-8C86-3F3EB25E0B17}" type="sibTrans" cxnId="{7B21B176-6C76-4B92-A3D2-A8106DB30A0B}">
      <dgm:prSet/>
      <dgm:spPr/>
      <dgm:t>
        <a:bodyPr/>
        <a:lstStyle/>
        <a:p>
          <a:endParaRPr lang="pt-BR"/>
        </a:p>
      </dgm:t>
    </dgm:pt>
    <dgm:pt modelId="{B86A83F4-A0B6-43DD-99BE-1B2AA7C2F1D4}">
      <dgm:prSet custT="1"/>
      <dgm:spPr/>
      <dgm:t>
        <a:bodyPr/>
        <a:lstStyle/>
        <a:p>
          <a:r>
            <a:rPr lang="pt-BR" sz="1100" b="1" dirty="0">
              <a:solidFill>
                <a:schemeClr val="tx1"/>
              </a:solidFill>
              <a:latin typeface="Corbel" panose="020B0503020204020204" pitchFamily="34" charset="0"/>
            </a:rPr>
            <a:t>Quantidade e qualidade de concessões de pesquisa internacional</a:t>
          </a:r>
        </a:p>
      </dgm:t>
    </dgm:pt>
    <dgm:pt modelId="{B9002ED7-076A-4E4B-8137-EF793890CEFA}" type="parTrans" cxnId="{1A7B617A-29AC-4C7C-A2D6-2F4FC0383516}">
      <dgm:prSet/>
      <dgm:spPr/>
      <dgm:t>
        <a:bodyPr/>
        <a:lstStyle/>
        <a:p>
          <a:endParaRPr lang="pt-BR"/>
        </a:p>
      </dgm:t>
    </dgm:pt>
    <dgm:pt modelId="{D614DF85-5602-4C90-B8DE-F6BE6D537B0B}" type="sibTrans" cxnId="{1A7B617A-29AC-4C7C-A2D6-2F4FC0383516}">
      <dgm:prSet/>
      <dgm:spPr/>
      <dgm:t>
        <a:bodyPr/>
        <a:lstStyle/>
        <a:p>
          <a:endParaRPr lang="pt-BR"/>
        </a:p>
      </dgm:t>
    </dgm:pt>
    <dgm:pt modelId="{D876ACB8-EF89-43E8-9265-3A5C84DA529F}">
      <dgm:prSet custT="1"/>
      <dgm:spPr/>
      <dgm:t>
        <a:bodyPr/>
        <a:lstStyle/>
        <a:p>
          <a:r>
            <a:rPr lang="pt-BR" sz="1100" b="1" dirty="0">
              <a:solidFill>
                <a:schemeClr val="tx1"/>
              </a:solidFill>
              <a:latin typeface="Corbel" panose="020B0503020204020204" pitchFamily="34" charset="0"/>
            </a:rPr>
            <a:t>Projetos de pesquisa internacionais cooperativos</a:t>
          </a:r>
        </a:p>
      </dgm:t>
    </dgm:pt>
    <dgm:pt modelId="{85B27773-625F-4CF7-B0B0-8710E32D28FD}" type="parTrans" cxnId="{0EBB55ED-CA4E-45D7-8865-D85DBE445DEE}">
      <dgm:prSet/>
      <dgm:spPr/>
      <dgm:t>
        <a:bodyPr/>
        <a:lstStyle/>
        <a:p>
          <a:endParaRPr lang="pt-BR"/>
        </a:p>
      </dgm:t>
    </dgm:pt>
    <dgm:pt modelId="{FE2CEB85-18AC-4A18-B6FF-07C877A0497B}" type="sibTrans" cxnId="{0EBB55ED-CA4E-45D7-8865-D85DBE445DEE}">
      <dgm:prSet/>
      <dgm:spPr/>
      <dgm:t>
        <a:bodyPr/>
        <a:lstStyle/>
        <a:p>
          <a:endParaRPr lang="pt-BR"/>
        </a:p>
      </dgm:t>
    </dgm:pt>
    <dgm:pt modelId="{5BCF2FD3-C8D4-4A65-93CA-7E9037BA4C35}" type="pres">
      <dgm:prSet presAssocID="{661038A5-A781-483A-B3BE-3FC4F0B3FF7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96439F-E352-46E8-ACE3-0AD08AAEEF61}" type="pres">
      <dgm:prSet presAssocID="{F4EBC190-EBFB-445B-8711-A1DA0041E5CA}" presName="gear1" presStyleLbl="node1" presStyleIdx="0" presStyleCnt="3" custLinFactNeighborX="9588" custLinFactNeighborY="806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5B165C-8EA2-47D9-A678-74488F63C1C4}" type="pres">
      <dgm:prSet presAssocID="{F4EBC190-EBFB-445B-8711-A1DA0041E5CA}" presName="gear1srcNode" presStyleLbl="node1" presStyleIdx="0" presStyleCnt="3"/>
      <dgm:spPr/>
      <dgm:t>
        <a:bodyPr/>
        <a:lstStyle/>
        <a:p>
          <a:endParaRPr lang="pt-BR"/>
        </a:p>
      </dgm:t>
    </dgm:pt>
    <dgm:pt modelId="{E9BC4DB4-10E8-4330-9108-016280BB769E}" type="pres">
      <dgm:prSet presAssocID="{F4EBC190-EBFB-445B-8711-A1DA0041E5CA}" presName="gear1dstNode" presStyleLbl="node1" presStyleIdx="0" presStyleCnt="3"/>
      <dgm:spPr/>
      <dgm:t>
        <a:bodyPr/>
        <a:lstStyle/>
        <a:p>
          <a:endParaRPr lang="pt-BR"/>
        </a:p>
      </dgm:t>
    </dgm:pt>
    <dgm:pt modelId="{61A5A131-8E0A-436D-9CDE-873D79D419AB}" type="pres">
      <dgm:prSet presAssocID="{B86A83F4-A0B6-43DD-99BE-1B2AA7C2F1D4}" presName="gear2" presStyleLbl="node1" presStyleIdx="1" presStyleCnt="3" custScaleX="142590" custScaleY="129525" custLinFactNeighborX="-6654" custLinFactNeighborY="-27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83EEA7-0A98-43FE-BC58-1861B027A49B}" type="pres">
      <dgm:prSet presAssocID="{B86A83F4-A0B6-43DD-99BE-1B2AA7C2F1D4}" presName="gear2srcNode" presStyleLbl="node1" presStyleIdx="1" presStyleCnt="3"/>
      <dgm:spPr/>
      <dgm:t>
        <a:bodyPr/>
        <a:lstStyle/>
        <a:p>
          <a:endParaRPr lang="pt-BR"/>
        </a:p>
      </dgm:t>
    </dgm:pt>
    <dgm:pt modelId="{C68D85B4-F158-4BDB-8FF8-16B9AD87DC5B}" type="pres">
      <dgm:prSet presAssocID="{B86A83F4-A0B6-43DD-99BE-1B2AA7C2F1D4}" presName="gear2dstNode" presStyleLbl="node1" presStyleIdx="1" presStyleCnt="3"/>
      <dgm:spPr/>
      <dgm:t>
        <a:bodyPr/>
        <a:lstStyle/>
        <a:p>
          <a:endParaRPr lang="pt-BR"/>
        </a:p>
      </dgm:t>
    </dgm:pt>
    <dgm:pt modelId="{9DDF6895-D9AF-48EF-8EA1-EE48EFCCC469}" type="pres">
      <dgm:prSet presAssocID="{D876ACB8-EF89-43E8-9265-3A5C84DA529F}" presName="gear3" presStyleLbl="node1" presStyleIdx="2" presStyleCnt="3" custScaleX="126070" custScaleY="125189" custLinFactNeighborX="14169" custLinFactNeighborY="-14725"/>
      <dgm:spPr/>
      <dgm:t>
        <a:bodyPr/>
        <a:lstStyle/>
        <a:p>
          <a:endParaRPr lang="pt-BR"/>
        </a:p>
      </dgm:t>
    </dgm:pt>
    <dgm:pt modelId="{2C18EA2C-2570-458C-85A3-B8D9F8213F07}" type="pres">
      <dgm:prSet presAssocID="{D876ACB8-EF89-43E8-9265-3A5C84DA529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218165-18C5-49D7-BD0E-7BA491313D4C}" type="pres">
      <dgm:prSet presAssocID="{D876ACB8-EF89-43E8-9265-3A5C84DA529F}" presName="gear3srcNode" presStyleLbl="node1" presStyleIdx="2" presStyleCnt="3"/>
      <dgm:spPr/>
      <dgm:t>
        <a:bodyPr/>
        <a:lstStyle/>
        <a:p>
          <a:endParaRPr lang="pt-BR"/>
        </a:p>
      </dgm:t>
    </dgm:pt>
    <dgm:pt modelId="{C880C096-9256-4108-AB04-9C961BD42BC7}" type="pres">
      <dgm:prSet presAssocID="{D876ACB8-EF89-43E8-9265-3A5C84DA529F}" presName="gear3dstNode" presStyleLbl="node1" presStyleIdx="2" presStyleCnt="3"/>
      <dgm:spPr/>
      <dgm:t>
        <a:bodyPr/>
        <a:lstStyle/>
        <a:p>
          <a:endParaRPr lang="pt-BR"/>
        </a:p>
      </dgm:t>
    </dgm:pt>
    <dgm:pt modelId="{7C02CD1D-2F3B-43D8-82CB-0FB8148E81A4}" type="pres">
      <dgm:prSet presAssocID="{AD4341BB-2D83-4A87-8C86-3F3EB25E0B17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C4C02C5F-7430-48AA-A198-A26AAC0EEDCA}" type="pres">
      <dgm:prSet presAssocID="{D614DF85-5602-4C90-B8DE-F6BE6D537B0B}" presName="connector2" presStyleLbl="sibTrans2D1" presStyleIdx="1" presStyleCnt="3" custAng="1148070" custLinFactNeighborX="-9262" custLinFactNeighborY="-25418"/>
      <dgm:spPr/>
      <dgm:t>
        <a:bodyPr/>
        <a:lstStyle/>
        <a:p>
          <a:endParaRPr lang="pt-BR"/>
        </a:p>
      </dgm:t>
    </dgm:pt>
    <dgm:pt modelId="{836BBAC8-1114-44BF-8FF4-BEAFAD59CBC9}" type="pres">
      <dgm:prSet presAssocID="{FE2CEB85-18AC-4A18-B6FF-07C877A0497B}" presName="connector3" presStyleLbl="sibTrans2D1" presStyleIdx="2" presStyleCnt="3" custAng="3254582" custLinFactNeighborX="10073" custLinFactNeighborY="-20840"/>
      <dgm:spPr/>
      <dgm:t>
        <a:bodyPr/>
        <a:lstStyle/>
        <a:p>
          <a:endParaRPr lang="pt-BR"/>
        </a:p>
      </dgm:t>
    </dgm:pt>
  </dgm:ptLst>
  <dgm:cxnLst>
    <dgm:cxn modelId="{B0E3A96B-25ED-4744-A850-08A3123B9E74}" type="presOf" srcId="{D876ACB8-EF89-43E8-9265-3A5C84DA529F}" destId="{9DDF6895-D9AF-48EF-8EA1-EE48EFCCC469}" srcOrd="0" destOrd="0" presId="urn:microsoft.com/office/officeart/2005/8/layout/gear1"/>
    <dgm:cxn modelId="{DD1F0543-AA82-4645-A9DC-CA34A918F088}" type="presOf" srcId="{AD4341BB-2D83-4A87-8C86-3F3EB25E0B17}" destId="{7C02CD1D-2F3B-43D8-82CB-0FB8148E81A4}" srcOrd="0" destOrd="0" presId="urn:microsoft.com/office/officeart/2005/8/layout/gear1"/>
    <dgm:cxn modelId="{0BB06468-4DBF-4CDE-B3F6-CCD2631A835E}" type="presOf" srcId="{FE2CEB85-18AC-4A18-B6FF-07C877A0497B}" destId="{836BBAC8-1114-44BF-8FF4-BEAFAD59CBC9}" srcOrd="0" destOrd="0" presId="urn:microsoft.com/office/officeart/2005/8/layout/gear1"/>
    <dgm:cxn modelId="{3D020772-2876-432D-A52E-D968241375A9}" type="presOf" srcId="{D876ACB8-EF89-43E8-9265-3A5C84DA529F}" destId="{2C18EA2C-2570-458C-85A3-B8D9F8213F07}" srcOrd="1" destOrd="0" presId="urn:microsoft.com/office/officeart/2005/8/layout/gear1"/>
    <dgm:cxn modelId="{E058E10B-2B68-4AFF-A1E3-5346DCB20516}" type="presOf" srcId="{F4EBC190-EBFB-445B-8711-A1DA0041E5CA}" destId="{E9BC4DB4-10E8-4330-9108-016280BB769E}" srcOrd="2" destOrd="0" presId="urn:microsoft.com/office/officeart/2005/8/layout/gear1"/>
    <dgm:cxn modelId="{0EBB55ED-CA4E-45D7-8865-D85DBE445DEE}" srcId="{661038A5-A781-483A-B3BE-3FC4F0B3FF7E}" destId="{D876ACB8-EF89-43E8-9265-3A5C84DA529F}" srcOrd="2" destOrd="0" parTransId="{85B27773-625F-4CF7-B0B0-8710E32D28FD}" sibTransId="{FE2CEB85-18AC-4A18-B6FF-07C877A0497B}"/>
    <dgm:cxn modelId="{E516EF04-4BFD-48B7-8CC2-74A2F6C159AE}" type="presOf" srcId="{F4EBC190-EBFB-445B-8711-A1DA0041E5CA}" destId="{2896439F-E352-46E8-ACE3-0AD08AAEEF61}" srcOrd="0" destOrd="0" presId="urn:microsoft.com/office/officeart/2005/8/layout/gear1"/>
    <dgm:cxn modelId="{9269B663-0C09-4D41-9647-2693D2BDD4AB}" type="presOf" srcId="{661038A5-A781-483A-B3BE-3FC4F0B3FF7E}" destId="{5BCF2FD3-C8D4-4A65-93CA-7E9037BA4C35}" srcOrd="0" destOrd="0" presId="urn:microsoft.com/office/officeart/2005/8/layout/gear1"/>
    <dgm:cxn modelId="{1087C62F-2E23-4D2E-A4BB-231D96F6633A}" type="presOf" srcId="{F4EBC190-EBFB-445B-8711-A1DA0041E5CA}" destId="{7A5B165C-8EA2-47D9-A678-74488F63C1C4}" srcOrd="1" destOrd="0" presId="urn:microsoft.com/office/officeart/2005/8/layout/gear1"/>
    <dgm:cxn modelId="{B603C48C-E378-4897-B7A5-000B05CEB8A6}" type="presOf" srcId="{D876ACB8-EF89-43E8-9265-3A5C84DA529F}" destId="{C880C096-9256-4108-AB04-9C961BD42BC7}" srcOrd="3" destOrd="0" presId="urn:microsoft.com/office/officeart/2005/8/layout/gear1"/>
    <dgm:cxn modelId="{7B21B176-6C76-4B92-A3D2-A8106DB30A0B}" srcId="{661038A5-A781-483A-B3BE-3FC4F0B3FF7E}" destId="{F4EBC190-EBFB-445B-8711-A1DA0041E5CA}" srcOrd="0" destOrd="0" parTransId="{6499CEB2-4C42-40EC-A22F-6C8F514E50D7}" sibTransId="{AD4341BB-2D83-4A87-8C86-3F3EB25E0B17}"/>
    <dgm:cxn modelId="{B59C8257-5D0A-4FDC-93A2-E13D0BF5F2A1}" type="presOf" srcId="{D876ACB8-EF89-43E8-9265-3A5C84DA529F}" destId="{7D218165-18C5-49D7-BD0E-7BA491313D4C}" srcOrd="2" destOrd="0" presId="urn:microsoft.com/office/officeart/2005/8/layout/gear1"/>
    <dgm:cxn modelId="{20A8590D-FAC2-426A-931B-D25877000770}" type="presOf" srcId="{D614DF85-5602-4C90-B8DE-F6BE6D537B0B}" destId="{C4C02C5F-7430-48AA-A198-A26AAC0EEDCA}" srcOrd="0" destOrd="0" presId="urn:microsoft.com/office/officeart/2005/8/layout/gear1"/>
    <dgm:cxn modelId="{747199AD-857D-416B-9D3A-A1A4E68B85DF}" type="presOf" srcId="{B86A83F4-A0B6-43DD-99BE-1B2AA7C2F1D4}" destId="{61A5A131-8E0A-436D-9CDE-873D79D419AB}" srcOrd="0" destOrd="0" presId="urn:microsoft.com/office/officeart/2005/8/layout/gear1"/>
    <dgm:cxn modelId="{1A7B617A-29AC-4C7C-A2D6-2F4FC0383516}" srcId="{661038A5-A781-483A-B3BE-3FC4F0B3FF7E}" destId="{B86A83F4-A0B6-43DD-99BE-1B2AA7C2F1D4}" srcOrd="1" destOrd="0" parTransId="{B9002ED7-076A-4E4B-8137-EF793890CEFA}" sibTransId="{D614DF85-5602-4C90-B8DE-F6BE6D537B0B}"/>
    <dgm:cxn modelId="{4BA2600D-7305-4BF8-8C20-6FF6966D4853}" type="presOf" srcId="{B86A83F4-A0B6-43DD-99BE-1B2AA7C2F1D4}" destId="{C68D85B4-F158-4BDB-8FF8-16B9AD87DC5B}" srcOrd="2" destOrd="0" presId="urn:microsoft.com/office/officeart/2005/8/layout/gear1"/>
    <dgm:cxn modelId="{F89D851D-0BA4-4BA5-88D1-96DAFCBD6212}" type="presOf" srcId="{B86A83F4-A0B6-43DD-99BE-1B2AA7C2F1D4}" destId="{FE83EEA7-0A98-43FE-BC58-1861B027A49B}" srcOrd="1" destOrd="0" presId="urn:microsoft.com/office/officeart/2005/8/layout/gear1"/>
    <dgm:cxn modelId="{D4629B5B-3D5F-43D8-BD15-F3BD12BC0C6C}" type="presParOf" srcId="{5BCF2FD3-C8D4-4A65-93CA-7E9037BA4C35}" destId="{2896439F-E352-46E8-ACE3-0AD08AAEEF61}" srcOrd="0" destOrd="0" presId="urn:microsoft.com/office/officeart/2005/8/layout/gear1"/>
    <dgm:cxn modelId="{31566C8D-E42C-47BB-87B9-01C1A60E1771}" type="presParOf" srcId="{5BCF2FD3-C8D4-4A65-93CA-7E9037BA4C35}" destId="{7A5B165C-8EA2-47D9-A678-74488F63C1C4}" srcOrd="1" destOrd="0" presId="urn:microsoft.com/office/officeart/2005/8/layout/gear1"/>
    <dgm:cxn modelId="{814E7023-01C7-4127-AF30-8EAD9AD512BC}" type="presParOf" srcId="{5BCF2FD3-C8D4-4A65-93CA-7E9037BA4C35}" destId="{E9BC4DB4-10E8-4330-9108-016280BB769E}" srcOrd="2" destOrd="0" presId="urn:microsoft.com/office/officeart/2005/8/layout/gear1"/>
    <dgm:cxn modelId="{4B09D109-755E-4DB2-9AB1-D5D9396BEA1D}" type="presParOf" srcId="{5BCF2FD3-C8D4-4A65-93CA-7E9037BA4C35}" destId="{61A5A131-8E0A-436D-9CDE-873D79D419AB}" srcOrd="3" destOrd="0" presId="urn:microsoft.com/office/officeart/2005/8/layout/gear1"/>
    <dgm:cxn modelId="{A73BBABF-E32A-4163-ABC8-04811EFF354C}" type="presParOf" srcId="{5BCF2FD3-C8D4-4A65-93CA-7E9037BA4C35}" destId="{FE83EEA7-0A98-43FE-BC58-1861B027A49B}" srcOrd="4" destOrd="0" presId="urn:microsoft.com/office/officeart/2005/8/layout/gear1"/>
    <dgm:cxn modelId="{17722CED-6A7A-41B8-801D-A6A8AA3610BC}" type="presParOf" srcId="{5BCF2FD3-C8D4-4A65-93CA-7E9037BA4C35}" destId="{C68D85B4-F158-4BDB-8FF8-16B9AD87DC5B}" srcOrd="5" destOrd="0" presId="urn:microsoft.com/office/officeart/2005/8/layout/gear1"/>
    <dgm:cxn modelId="{15C692CB-4D33-41F9-85F9-997D64964621}" type="presParOf" srcId="{5BCF2FD3-C8D4-4A65-93CA-7E9037BA4C35}" destId="{9DDF6895-D9AF-48EF-8EA1-EE48EFCCC469}" srcOrd="6" destOrd="0" presId="urn:microsoft.com/office/officeart/2005/8/layout/gear1"/>
    <dgm:cxn modelId="{B6B30567-B68C-41BB-B88F-4C83BC30ECA0}" type="presParOf" srcId="{5BCF2FD3-C8D4-4A65-93CA-7E9037BA4C35}" destId="{2C18EA2C-2570-458C-85A3-B8D9F8213F07}" srcOrd="7" destOrd="0" presId="urn:microsoft.com/office/officeart/2005/8/layout/gear1"/>
    <dgm:cxn modelId="{1BB1BD54-2A9F-4C0E-830C-77181B323AF9}" type="presParOf" srcId="{5BCF2FD3-C8D4-4A65-93CA-7E9037BA4C35}" destId="{7D218165-18C5-49D7-BD0E-7BA491313D4C}" srcOrd="8" destOrd="0" presId="urn:microsoft.com/office/officeart/2005/8/layout/gear1"/>
    <dgm:cxn modelId="{AA9A06BD-05C9-4133-9A49-678952D109E1}" type="presParOf" srcId="{5BCF2FD3-C8D4-4A65-93CA-7E9037BA4C35}" destId="{C880C096-9256-4108-AB04-9C961BD42BC7}" srcOrd="9" destOrd="0" presId="urn:microsoft.com/office/officeart/2005/8/layout/gear1"/>
    <dgm:cxn modelId="{1CEEEE7B-5149-47E6-B6E3-CB7932AD4902}" type="presParOf" srcId="{5BCF2FD3-C8D4-4A65-93CA-7E9037BA4C35}" destId="{7C02CD1D-2F3B-43D8-82CB-0FB8148E81A4}" srcOrd="10" destOrd="0" presId="urn:microsoft.com/office/officeart/2005/8/layout/gear1"/>
    <dgm:cxn modelId="{DDE6BF27-1FA2-463B-9295-6D4065EE5BA2}" type="presParOf" srcId="{5BCF2FD3-C8D4-4A65-93CA-7E9037BA4C35}" destId="{C4C02C5F-7430-48AA-A198-A26AAC0EEDCA}" srcOrd="11" destOrd="0" presId="urn:microsoft.com/office/officeart/2005/8/layout/gear1"/>
    <dgm:cxn modelId="{9D538B20-A9D3-43FA-9E4F-F46018F2ADB2}" type="presParOf" srcId="{5BCF2FD3-C8D4-4A65-93CA-7E9037BA4C35}" destId="{836BBAC8-1114-44BF-8FF4-BEAFAD59CBC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1038A5-A781-483A-B3BE-3FC4F0B3FF7E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CD789EEF-4B5E-43DD-B856-0213893032FF}">
      <dgm:prSet phldrT="[Text]" custT="1"/>
      <dgm:spPr/>
      <dgm:t>
        <a:bodyPr rtlCol="0"/>
        <a:lstStyle/>
        <a:p>
          <a:pPr rtl="0"/>
          <a:r>
            <a:rPr lang="pt-BR" sz="1200" b="1" dirty="0">
              <a:solidFill>
                <a:schemeClr val="tx1"/>
              </a:solidFill>
              <a:latin typeface="Corbel" panose="020B0503020204020204" pitchFamily="34" charset="0"/>
            </a:rPr>
            <a:t>Associações internacionais envolvendo consultoria para universidades estrangeiras e outras instituições</a:t>
          </a:r>
          <a:endParaRPr lang="pt-BR" sz="1200" b="1" noProof="0" dirty="0">
            <a:solidFill>
              <a:schemeClr val="tx1"/>
            </a:solidFill>
            <a:latin typeface="Corbel" panose="020B05030202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- research network"/>
        </a:ext>
      </dgm:extLst>
    </dgm:pt>
    <dgm:pt modelId="{3C02E6A9-ACFA-4A0B-BCA7-C0E7A7B7D576}" type="parTrans" cxnId="{6C521F0C-E7C7-49CB-BBCF-E50952C8A103}">
      <dgm:prSet/>
      <dgm:spPr/>
      <dgm:t>
        <a:bodyPr rtlCol="0"/>
        <a:lstStyle/>
        <a:p>
          <a:pPr rtl="0"/>
          <a:endParaRPr lang="en-US"/>
        </a:p>
      </dgm:t>
    </dgm:pt>
    <dgm:pt modelId="{28B2834F-F48A-4E43-9FFE-28646D0A4772}" type="sibTrans" cxnId="{6C521F0C-E7C7-49CB-BBCF-E50952C8A103}">
      <dgm:prSet/>
      <dgm:spPr/>
      <dgm:t>
        <a:bodyPr rtlCol="0"/>
        <a:lstStyle/>
        <a:p>
          <a:pPr rtl="0"/>
          <a:endParaRPr lang="en-US"/>
        </a:p>
      </dgm:t>
    </dgm:pt>
    <dgm:pt modelId="{26B9E4C2-AD39-4A22-8662-EDD8ACDF5F01}">
      <dgm:prSet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  <a:latin typeface="Corbel" panose="020B0503020204020204" pitchFamily="34" charset="0"/>
            </a:rPr>
            <a:t>Unidades universitárias com metas de internacionalização</a:t>
          </a:r>
        </a:p>
      </dgm:t>
    </dgm:pt>
    <dgm:pt modelId="{1C441CC3-A1DF-4339-856F-28F7EBC91D10}" type="parTrans" cxnId="{09818FC5-93DE-4D13-AC9B-19BE29B56152}">
      <dgm:prSet/>
      <dgm:spPr/>
      <dgm:t>
        <a:bodyPr/>
        <a:lstStyle/>
        <a:p>
          <a:endParaRPr lang="pt-BR"/>
        </a:p>
      </dgm:t>
    </dgm:pt>
    <dgm:pt modelId="{DEBB06A4-9D78-456F-BF12-1B73F87CFADC}" type="sibTrans" cxnId="{09818FC5-93DE-4D13-AC9B-19BE29B56152}">
      <dgm:prSet/>
      <dgm:spPr/>
      <dgm:t>
        <a:bodyPr/>
        <a:lstStyle/>
        <a:p>
          <a:endParaRPr lang="pt-BR"/>
        </a:p>
      </dgm:t>
    </dgm:pt>
    <dgm:pt modelId="{D0C18313-B39A-4F8D-AE55-358DA0A7C9B4}">
      <dgm:prSet phldrT="[Text]" custT="1"/>
      <dgm:spPr/>
      <dgm:t>
        <a:bodyPr rtlCol="0"/>
        <a:lstStyle/>
        <a:p>
          <a:pPr rtl="0"/>
          <a:r>
            <a:rPr lang="pt-BR" sz="1200" b="1" noProof="0" dirty="0">
              <a:solidFill>
                <a:schemeClr val="tx1"/>
              </a:solidFill>
              <a:latin typeface="Corbel" panose="020B0503020204020204" pitchFamily="34" charset="0"/>
            </a:rPr>
            <a:t>Aumento de sistemas educacionais integrados</a:t>
          </a:r>
          <a:endParaRPr lang="pt-BR" sz="12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8E1621F3-0942-4197-8338-5A1244472504}" type="parTrans" cxnId="{9DCA6F05-5986-462D-80BC-B3A456BB3BBE}">
      <dgm:prSet/>
      <dgm:spPr/>
      <dgm:t>
        <a:bodyPr/>
        <a:lstStyle/>
        <a:p>
          <a:endParaRPr lang="pt-BR"/>
        </a:p>
      </dgm:t>
    </dgm:pt>
    <dgm:pt modelId="{160EF6F3-6CCF-4477-8F7A-62C693F50957}" type="sibTrans" cxnId="{9DCA6F05-5986-462D-80BC-B3A456BB3BBE}">
      <dgm:prSet/>
      <dgm:spPr/>
      <dgm:t>
        <a:bodyPr/>
        <a:lstStyle/>
        <a:p>
          <a:endParaRPr lang="pt-BR"/>
        </a:p>
      </dgm:t>
    </dgm:pt>
    <dgm:pt modelId="{CC796E48-2B9E-4C17-A7B0-15A65381D108}" type="pres">
      <dgm:prSet presAssocID="{661038A5-A781-483A-B3BE-3FC4F0B3FF7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D2B048-AE68-406A-8C06-C80918780AF3}" type="pres">
      <dgm:prSet presAssocID="{CD789EEF-4B5E-43DD-B856-0213893032F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5B7A62-0BB7-4762-8052-AB1FA6A0CABC}" type="pres">
      <dgm:prSet presAssocID="{CD789EEF-4B5E-43DD-B856-0213893032FF}" presName="gear1srcNode" presStyleLbl="node1" presStyleIdx="0" presStyleCnt="3"/>
      <dgm:spPr/>
      <dgm:t>
        <a:bodyPr/>
        <a:lstStyle/>
        <a:p>
          <a:endParaRPr lang="pt-BR"/>
        </a:p>
      </dgm:t>
    </dgm:pt>
    <dgm:pt modelId="{7F768E0E-1B8A-4F32-9951-576DED0DB720}" type="pres">
      <dgm:prSet presAssocID="{CD789EEF-4B5E-43DD-B856-0213893032FF}" presName="gear1dstNode" presStyleLbl="node1" presStyleIdx="0" presStyleCnt="3"/>
      <dgm:spPr/>
      <dgm:t>
        <a:bodyPr/>
        <a:lstStyle/>
        <a:p>
          <a:endParaRPr lang="pt-BR"/>
        </a:p>
      </dgm:t>
    </dgm:pt>
    <dgm:pt modelId="{4A5C3331-1525-48AF-8681-B739A39466C4}" type="pres">
      <dgm:prSet presAssocID="{26B9E4C2-AD39-4A22-8662-EDD8ACDF5F01}" presName="gear2" presStyleLbl="node1" presStyleIdx="1" presStyleCnt="3" custScaleX="113115" custScaleY="10912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F46C49-7581-417B-B7A3-59132E9958EF}" type="pres">
      <dgm:prSet presAssocID="{26B9E4C2-AD39-4A22-8662-EDD8ACDF5F01}" presName="gear2srcNode" presStyleLbl="node1" presStyleIdx="1" presStyleCnt="3"/>
      <dgm:spPr/>
      <dgm:t>
        <a:bodyPr/>
        <a:lstStyle/>
        <a:p>
          <a:endParaRPr lang="pt-BR"/>
        </a:p>
      </dgm:t>
    </dgm:pt>
    <dgm:pt modelId="{901E39FC-E649-4EBC-99D3-D0F23910BE7A}" type="pres">
      <dgm:prSet presAssocID="{26B9E4C2-AD39-4A22-8662-EDD8ACDF5F01}" presName="gear2dstNode" presStyleLbl="node1" presStyleIdx="1" presStyleCnt="3"/>
      <dgm:spPr/>
      <dgm:t>
        <a:bodyPr/>
        <a:lstStyle/>
        <a:p>
          <a:endParaRPr lang="pt-BR"/>
        </a:p>
      </dgm:t>
    </dgm:pt>
    <dgm:pt modelId="{87CF2EAC-98CA-439F-9CF7-E10102DBB26E}" type="pres">
      <dgm:prSet presAssocID="{D0C18313-B39A-4F8D-AE55-358DA0A7C9B4}" presName="gear3" presStyleLbl="node1" presStyleIdx="2" presStyleCnt="3"/>
      <dgm:spPr/>
      <dgm:t>
        <a:bodyPr/>
        <a:lstStyle/>
        <a:p>
          <a:endParaRPr lang="pt-BR"/>
        </a:p>
      </dgm:t>
    </dgm:pt>
    <dgm:pt modelId="{28E22B61-64E2-4A31-80B0-5D1A750868FC}" type="pres">
      <dgm:prSet presAssocID="{D0C18313-B39A-4F8D-AE55-358DA0A7C9B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8F353B-3EE7-4453-A58F-89E5DEB0E8A5}" type="pres">
      <dgm:prSet presAssocID="{D0C18313-B39A-4F8D-AE55-358DA0A7C9B4}" presName="gear3srcNode" presStyleLbl="node1" presStyleIdx="2" presStyleCnt="3"/>
      <dgm:spPr/>
      <dgm:t>
        <a:bodyPr/>
        <a:lstStyle/>
        <a:p>
          <a:endParaRPr lang="pt-BR"/>
        </a:p>
      </dgm:t>
    </dgm:pt>
    <dgm:pt modelId="{69328899-1985-4852-B335-1EDF12CC71AB}" type="pres">
      <dgm:prSet presAssocID="{D0C18313-B39A-4F8D-AE55-358DA0A7C9B4}" presName="gear3dstNode" presStyleLbl="node1" presStyleIdx="2" presStyleCnt="3"/>
      <dgm:spPr/>
      <dgm:t>
        <a:bodyPr/>
        <a:lstStyle/>
        <a:p>
          <a:endParaRPr lang="pt-BR"/>
        </a:p>
      </dgm:t>
    </dgm:pt>
    <dgm:pt modelId="{A937A939-DF2E-431C-8DC7-99887DE6C2C4}" type="pres">
      <dgm:prSet presAssocID="{28B2834F-F48A-4E43-9FFE-28646D0A4772}" presName="connector1" presStyleLbl="sibTrans2D1" presStyleIdx="0" presStyleCnt="3" custLinFactNeighborX="-7237" custLinFactNeighborY="917"/>
      <dgm:spPr/>
      <dgm:t>
        <a:bodyPr/>
        <a:lstStyle/>
        <a:p>
          <a:endParaRPr lang="pt-BR"/>
        </a:p>
      </dgm:t>
    </dgm:pt>
    <dgm:pt modelId="{1927BCF7-E700-4D91-8492-8F24829C14ED}" type="pres">
      <dgm:prSet presAssocID="{DEBB06A4-9D78-456F-BF12-1B73F87CFADC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AB3FDAD0-0C93-4F4C-AE93-81EDBB938AB1}" type="pres">
      <dgm:prSet presAssocID="{160EF6F3-6CCF-4477-8F7A-62C693F50957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DBB198E8-EA8E-4018-B82D-9DAB749B89F0}" type="presOf" srcId="{160EF6F3-6CCF-4477-8F7A-62C693F50957}" destId="{AB3FDAD0-0C93-4F4C-AE93-81EDBB938AB1}" srcOrd="0" destOrd="0" presId="urn:microsoft.com/office/officeart/2005/8/layout/gear1"/>
    <dgm:cxn modelId="{7C790AE9-D78B-43B3-814F-905D04108DA9}" type="presOf" srcId="{D0C18313-B39A-4F8D-AE55-358DA0A7C9B4}" destId="{87CF2EAC-98CA-439F-9CF7-E10102DBB26E}" srcOrd="0" destOrd="0" presId="urn:microsoft.com/office/officeart/2005/8/layout/gear1"/>
    <dgm:cxn modelId="{DFDCDF6D-40F3-4BE2-86A4-6A58EB183554}" type="presOf" srcId="{D0C18313-B39A-4F8D-AE55-358DA0A7C9B4}" destId="{928F353B-3EE7-4453-A58F-89E5DEB0E8A5}" srcOrd="2" destOrd="0" presId="urn:microsoft.com/office/officeart/2005/8/layout/gear1"/>
    <dgm:cxn modelId="{A046B6A9-0DA2-45D8-95E6-BB5820D05F98}" type="presOf" srcId="{CD789EEF-4B5E-43DD-B856-0213893032FF}" destId="{B1D2B048-AE68-406A-8C06-C80918780AF3}" srcOrd="0" destOrd="0" presId="urn:microsoft.com/office/officeart/2005/8/layout/gear1"/>
    <dgm:cxn modelId="{332F1EF7-F77D-4899-9793-77CFBC64BD25}" type="presOf" srcId="{CD789EEF-4B5E-43DD-B856-0213893032FF}" destId="{7F768E0E-1B8A-4F32-9951-576DED0DB720}" srcOrd="2" destOrd="0" presId="urn:microsoft.com/office/officeart/2005/8/layout/gear1"/>
    <dgm:cxn modelId="{09818FC5-93DE-4D13-AC9B-19BE29B56152}" srcId="{661038A5-A781-483A-B3BE-3FC4F0B3FF7E}" destId="{26B9E4C2-AD39-4A22-8662-EDD8ACDF5F01}" srcOrd="1" destOrd="0" parTransId="{1C441CC3-A1DF-4339-856F-28F7EBC91D10}" sibTransId="{DEBB06A4-9D78-456F-BF12-1B73F87CFADC}"/>
    <dgm:cxn modelId="{881D63C4-C934-4917-92B8-11B56156B209}" type="presOf" srcId="{26B9E4C2-AD39-4A22-8662-EDD8ACDF5F01}" destId="{89F46C49-7581-417B-B7A3-59132E9958EF}" srcOrd="1" destOrd="0" presId="urn:microsoft.com/office/officeart/2005/8/layout/gear1"/>
    <dgm:cxn modelId="{6C521F0C-E7C7-49CB-BBCF-E50952C8A103}" srcId="{661038A5-A781-483A-B3BE-3FC4F0B3FF7E}" destId="{CD789EEF-4B5E-43DD-B856-0213893032FF}" srcOrd="0" destOrd="0" parTransId="{3C02E6A9-ACFA-4A0B-BCA7-C0E7A7B7D576}" sibTransId="{28B2834F-F48A-4E43-9FFE-28646D0A4772}"/>
    <dgm:cxn modelId="{9DCA6F05-5986-462D-80BC-B3A456BB3BBE}" srcId="{661038A5-A781-483A-B3BE-3FC4F0B3FF7E}" destId="{D0C18313-B39A-4F8D-AE55-358DA0A7C9B4}" srcOrd="2" destOrd="0" parTransId="{8E1621F3-0942-4197-8338-5A1244472504}" sibTransId="{160EF6F3-6CCF-4477-8F7A-62C693F50957}"/>
    <dgm:cxn modelId="{562BB251-EAE6-4F63-861E-09259DB42EBC}" type="presOf" srcId="{DEBB06A4-9D78-456F-BF12-1B73F87CFADC}" destId="{1927BCF7-E700-4D91-8492-8F24829C14ED}" srcOrd="0" destOrd="0" presId="urn:microsoft.com/office/officeart/2005/8/layout/gear1"/>
    <dgm:cxn modelId="{71A4E6AF-0D3D-4142-9F9E-FB6F09D01EFE}" type="presOf" srcId="{CD789EEF-4B5E-43DD-B856-0213893032FF}" destId="{A15B7A62-0BB7-4762-8052-AB1FA6A0CABC}" srcOrd="1" destOrd="0" presId="urn:microsoft.com/office/officeart/2005/8/layout/gear1"/>
    <dgm:cxn modelId="{E4752DB6-B0CF-4D5A-BE48-23F6000896A7}" type="presOf" srcId="{26B9E4C2-AD39-4A22-8662-EDD8ACDF5F01}" destId="{901E39FC-E649-4EBC-99D3-D0F23910BE7A}" srcOrd="2" destOrd="0" presId="urn:microsoft.com/office/officeart/2005/8/layout/gear1"/>
    <dgm:cxn modelId="{0381863D-6D27-41BF-BB21-F1E41872737A}" type="presOf" srcId="{28B2834F-F48A-4E43-9FFE-28646D0A4772}" destId="{A937A939-DF2E-431C-8DC7-99887DE6C2C4}" srcOrd="0" destOrd="0" presId="urn:microsoft.com/office/officeart/2005/8/layout/gear1"/>
    <dgm:cxn modelId="{C0CF7920-EBF0-4923-A711-B67F0B2B3A7B}" type="presOf" srcId="{26B9E4C2-AD39-4A22-8662-EDD8ACDF5F01}" destId="{4A5C3331-1525-48AF-8681-B739A39466C4}" srcOrd="0" destOrd="0" presId="urn:microsoft.com/office/officeart/2005/8/layout/gear1"/>
    <dgm:cxn modelId="{D2FE2550-DD78-4F8E-85B6-2E6DDE15CD9A}" type="presOf" srcId="{D0C18313-B39A-4F8D-AE55-358DA0A7C9B4}" destId="{69328899-1985-4852-B335-1EDF12CC71AB}" srcOrd="3" destOrd="0" presId="urn:microsoft.com/office/officeart/2005/8/layout/gear1"/>
    <dgm:cxn modelId="{84B21F32-DB27-4702-B32B-3C18C9BDBA61}" type="presOf" srcId="{D0C18313-B39A-4F8D-AE55-358DA0A7C9B4}" destId="{28E22B61-64E2-4A31-80B0-5D1A750868FC}" srcOrd="1" destOrd="0" presId="urn:microsoft.com/office/officeart/2005/8/layout/gear1"/>
    <dgm:cxn modelId="{7174F33B-77E1-488B-9B68-EDEAD7621FAD}" type="presOf" srcId="{661038A5-A781-483A-B3BE-3FC4F0B3FF7E}" destId="{CC796E48-2B9E-4C17-A7B0-15A65381D108}" srcOrd="0" destOrd="0" presId="urn:microsoft.com/office/officeart/2005/8/layout/gear1"/>
    <dgm:cxn modelId="{D693B090-7ABA-4058-A8DD-9DC2BA16EE78}" type="presParOf" srcId="{CC796E48-2B9E-4C17-A7B0-15A65381D108}" destId="{B1D2B048-AE68-406A-8C06-C80918780AF3}" srcOrd="0" destOrd="0" presId="urn:microsoft.com/office/officeart/2005/8/layout/gear1"/>
    <dgm:cxn modelId="{D64BD284-2CBB-4D6E-9E4B-F9BD997D88A9}" type="presParOf" srcId="{CC796E48-2B9E-4C17-A7B0-15A65381D108}" destId="{A15B7A62-0BB7-4762-8052-AB1FA6A0CABC}" srcOrd="1" destOrd="0" presId="urn:microsoft.com/office/officeart/2005/8/layout/gear1"/>
    <dgm:cxn modelId="{1F3DD223-9C71-4DAB-994B-A34581DD8F07}" type="presParOf" srcId="{CC796E48-2B9E-4C17-A7B0-15A65381D108}" destId="{7F768E0E-1B8A-4F32-9951-576DED0DB720}" srcOrd="2" destOrd="0" presId="urn:microsoft.com/office/officeart/2005/8/layout/gear1"/>
    <dgm:cxn modelId="{8CF6E19C-C52F-4979-96CD-FF250D2850AC}" type="presParOf" srcId="{CC796E48-2B9E-4C17-A7B0-15A65381D108}" destId="{4A5C3331-1525-48AF-8681-B739A39466C4}" srcOrd="3" destOrd="0" presId="urn:microsoft.com/office/officeart/2005/8/layout/gear1"/>
    <dgm:cxn modelId="{44FFE1AC-990D-4C0A-B8B3-1E862E67E0CF}" type="presParOf" srcId="{CC796E48-2B9E-4C17-A7B0-15A65381D108}" destId="{89F46C49-7581-417B-B7A3-59132E9958EF}" srcOrd="4" destOrd="0" presId="urn:microsoft.com/office/officeart/2005/8/layout/gear1"/>
    <dgm:cxn modelId="{51C7A8F2-9CC4-48ED-BA31-920124704A2F}" type="presParOf" srcId="{CC796E48-2B9E-4C17-A7B0-15A65381D108}" destId="{901E39FC-E649-4EBC-99D3-D0F23910BE7A}" srcOrd="5" destOrd="0" presId="urn:microsoft.com/office/officeart/2005/8/layout/gear1"/>
    <dgm:cxn modelId="{C5A75D55-BF1F-465C-B68A-4E2A47A36ED4}" type="presParOf" srcId="{CC796E48-2B9E-4C17-A7B0-15A65381D108}" destId="{87CF2EAC-98CA-439F-9CF7-E10102DBB26E}" srcOrd="6" destOrd="0" presId="urn:microsoft.com/office/officeart/2005/8/layout/gear1"/>
    <dgm:cxn modelId="{7F192133-04B1-4DFA-A4B3-A17931E406AC}" type="presParOf" srcId="{CC796E48-2B9E-4C17-A7B0-15A65381D108}" destId="{28E22B61-64E2-4A31-80B0-5D1A750868FC}" srcOrd="7" destOrd="0" presId="urn:microsoft.com/office/officeart/2005/8/layout/gear1"/>
    <dgm:cxn modelId="{BA756B00-8CDD-4E2F-A8E2-98B9F87E36EF}" type="presParOf" srcId="{CC796E48-2B9E-4C17-A7B0-15A65381D108}" destId="{928F353B-3EE7-4453-A58F-89E5DEB0E8A5}" srcOrd="8" destOrd="0" presId="urn:microsoft.com/office/officeart/2005/8/layout/gear1"/>
    <dgm:cxn modelId="{7E367E9A-CB28-4B00-86DA-4C8DA73E60A9}" type="presParOf" srcId="{CC796E48-2B9E-4C17-A7B0-15A65381D108}" destId="{69328899-1985-4852-B335-1EDF12CC71AB}" srcOrd="9" destOrd="0" presId="urn:microsoft.com/office/officeart/2005/8/layout/gear1"/>
    <dgm:cxn modelId="{01500866-8788-46A9-9A51-3E63883CABB6}" type="presParOf" srcId="{CC796E48-2B9E-4C17-A7B0-15A65381D108}" destId="{A937A939-DF2E-431C-8DC7-99887DE6C2C4}" srcOrd="10" destOrd="0" presId="urn:microsoft.com/office/officeart/2005/8/layout/gear1"/>
    <dgm:cxn modelId="{A931B032-71A7-4F2E-8CE7-D434A5D7C582}" type="presParOf" srcId="{CC796E48-2B9E-4C17-A7B0-15A65381D108}" destId="{1927BCF7-E700-4D91-8492-8F24829C14ED}" srcOrd="11" destOrd="0" presId="urn:microsoft.com/office/officeart/2005/8/layout/gear1"/>
    <dgm:cxn modelId="{36D7CB10-1006-4C2C-9BDA-4046D6AD4672}" type="presParOf" srcId="{CC796E48-2B9E-4C17-A7B0-15A65381D108}" destId="{AB3FDAD0-0C93-4F4C-AE93-81EDBB938A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1038A5-A781-483A-B3BE-3FC4F0B3FF7E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CD789EEF-4B5E-43DD-B856-0213893032FF}">
      <dgm:prSet phldrT="[Text]" custT="1"/>
      <dgm:spPr/>
      <dgm:t>
        <a:bodyPr rtlCol="0"/>
        <a:lstStyle/>
        <a:p>
          <a:pPr rtl="0"/>
          <a:r>
            <a:rPr lang="pt-BR" sz="1000" b="1" dirty="0">
              <a:solidFill>
                <a:schemeClr val="tx1"/>
              </a:solidFill>
              <a:latin typeface="Corbel" panose="020B0503020204020204" pitchFamily="34" charset="0"/>
            </a:rPr>
            <a:t>Aumento do grau de imersão internacional no currículo</a:t>
          </a:r>
          <a:endParaRPr lang="pt-BR" sz="1000" b="1" noProof="0" dirty="0">
            <a:solidFill>
              <a:schemeClr val="tx1"/>
            </a:solidFill>
            <a:latin typeface="Corbel" panose="020B05030202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- industry and technology markets "/>
        </a:ext>
      </dgm:extLst>
    </dgm:pt>
    <dgm:pt modelId="{3C02E6A9-ACFA-4A0B-BCA7-C0E7A7B7D576}" type="parTrans" cxnId="{6C521F0C-E7C7-49CB-BBCF-E50952C8A103}">
      <dgm:prSet/>
      <dgm:spPr/>
      <dgm:t>
        <a:bodyPr rtlCol="0"/>
        <a:lstStyle/>
        <a:p>
          <a:pPr rtl="0"/>
          <a:endParaRPr lang="en-US"/>
        </a:p>
      </dgm:t>
    </dgm:pt>
    <dgm:pt modelId="{28B2834F-F48A-4E43-9FFE-28646D0A4772}" type="sibTrans" cxnId="{6C521F0C-E7C7-49CB-BBCF-E50952C8A103}">
      <dgm:prSet/>
      <dgm:spPr/>
      <dgm:t>
        <a:bodyPr rtlCol="0"/>
        <a:lstStyle/>
        <a:p>
          <a:pPr rtl="0"/>
          <a:endParaRPr lang="en-US"/>
        </a:p>
      </dgm:t>
    </dgm:pt>
    <dgm:pt modelId="{A2A04773-315C-4A15-8E9B-7404077923D7}">
      <dgm:prSet phldrT="[Text]" custT="1"/>
      <dgm:spPr/>
      <dgm:t>
        <a:bodyPr rtlCol="0"/>
        <a:lstStyle/>
        <a:p>
          <a:pPr rtl="0"/>
          <a:r>
            <a:rPr lang="pt-BR" sz="1000" b="1" noProof="0" dirty="0">
              <a:solidFill>
                <a:schemeClr val="tx1"/>
              </a:solidFill>
              <a:latin typeface="Corbel" panose="020B0503020204020204" pitchFamily="34" charset="0"/>
            </a:rPr>
            <a:t>Aumento dos contatos entre discentes internacionais e docentes</a:t>
          </a:r>
        </a:p>
      </dgm:t>
      <dgm:extLst>
        <a:ext uri="{E40237B7-FDA0-4F09-8148-C483321AD2D9}">
          <dgm14:cNvPr xmlns:dgm14="http://schemas.microsoft.com/office/drawing/2010/diagram" id="0" name="" title="Group- industry and technology markets "/>
        </a:ext>
      </dgm:extLst>
    </dgm:pt>
    <dgm:pt modelId="{A929607B-1C9D-4886-8262-172CC9540729}" type="parTrans" cxnId="{134A73A9-3ECA-4AC0-8DC3-EC0ECCC47EAF}">
      <dgm:prSet/>
      <dgm:spPr/>
      <dgm:t>
        <a:bodyPr/>
        <a:lstStyle/>
        <a:p>
          <a:endParaRPr lang="pt-BR"/>
        </a:p>
      </dgm:t>
    </dgm:pt>
    <dgm:pt modelId="{7FC9BB44-BD23-4557-8881-C1FD64C30570}" type="sibTrans" cxnId="{134A73A9-3ECA-4AC0-8DC3-EC0ECCC47EAF}">
      <dgm:prSet/>
      <dgm:spPr/>
      <dgm:t>
        <a:bodyPr/>
        <a:lstStyle/>
        <a:p>
          <a:endParaRPr lang="pt-BR"/>
        </a:p>
      </dgm:t>
    </dgm:pt>
    <dgm:pt modelId="{47DF2059-25BC-4020-9C5E-2A6EBCEA5F73}">
      <dgm:prSet custT="1"/>
      <dgm:spPr/>
      <dgm:t>
        <a:bodyPr/>
        <a:lstStyle/>
        <a:p>
          <a:pPr rtl="0"/>
          <a:r>
            <a:rPr lang="pt-BR" sz="1000" b="1" dirty="0">
              <a:solidFill>
                <a:schemeClr val="tx1"/>
              </a:solidFill>
              <a:latin typeface="Corbel" panose="020B0503020204020204" pitchFamily="34" charset="0"/>
            </a:rPr>
            <a:t>Cooperação internacional e colaboração entre escolas, conselhos e faculdades na universidade</a:t>
          </a:r>
          <a:endParaRPr lang="pt-BR" sz="1000" b="1" noProof="0" dirty="0">
            <a:solidFill>
              <a:schemeClr val="tx1"/>
            </a:solidFill>
            <a:latin typeface="Corbel" panose="020B05030202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- industry and technology markets "/>
        </a:ext>
      </dgm:extLst>
    </dgm:pt>
    <dgm:pt modelId="{DBFCBA0B-5E05-4B77-A123-E9453706293A}" type="parTrans" cxnId="{EAE82BDD-6950-4215-9B41-BF0FDE6EFBA8}">
      <dgm:prSet/>
      <dgm:spPr/>
      <dgm:t>
        <a:bodyPr/>
        <a:lstStyle/>
        <a:p>
          <a:endParaRPr lang="pt-BR"/>
        </a:p>
      </dgm:t>
    </dgm:pt>
    <dgm:pt modelId="{2A000D65-FABD-4856-8159-4350AB756465}" type="sibTrans" cxnId="{EAE82BDD-6950-4215-9B41-BF0FDE6EFBA8}">
      <dgm:prSet/>
      <dgm:spPr/>
      <dgm:t>
        <a:bodyPr/>
        <a:lstStyle/>
        <a:p>
          <a:endParaRPr lang="pt-BR"/>
        </a:p>
      </dgm:t>
    </dgm:pt>
    <dgm:pt modelId="{04D95D5A-E5F7-4146-8FC9-CD8605D37112}" type="pres">
      <dgm:prSet presAssocID="{661038A5-A781-483A-B3BE-3FC4F0B3FF7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B45FB9-35E2-489D-B7B7-397659F0D72B}" type="pres">
      <dgm:prSet presAssocID="{A2A04773-315C-4A15-8E9B-7404077923D7}" presName="gear1" presStyleLbl="node1" presStyleIdx="0" presStyleCnt="3" custScaleX="113576" custScaleY="107218" custLinFactNeighborX="7611" custLinFactNeighborY="-645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E08CDC-A2BA-46A7-BA34-D1B5A5DDF313}" type="pres">
      <dgm:prSet presAssocID="{A2A04773-315C-4A15-8E9B-7404077923D7}" presName="gear1srcNode" presStyleLbl="node1" presStyleIdx="0" presStyleCnt="3"/>
      <dgm:spPr/>
      <dgm:t>
        <a:bodyPr/>
        <a:lstStyle/>
        <a:p>
          <a:endParaRPr lang="pt-BR"/>
        </a:p>
      </dgm:t>
    </dgm:pt>
    <dgm:pt modelId="{DE4B1DA8-A4A8-4889-81C3-3F496CEA9324}" type="pres">
      <dgm:prSet presAssocID="{A2A04773-315C-4A15-8E9B-7404077923D7}" presName="gear1dstNode" presStyleLbl="node1" presStyleIdx="0" presStyleCnt="3"/>
      <dgm:spPr/>
      <dgm:t>
        <a:bodyPr/>
        <a:lstStyle/>
        <a:p>
          <a:endParaRPr lang="pt-BR"/>
        </a:p>
      </dgm:t>
    </dgm:pt>
    <dgm:pt modelId="{6472F5D3-CBD8-4FC8-A72D-82E1DE8AD47A}" type="pres">
      <dgm:prSet presAssocID="{47DF2059-25BC-4020-9C5E-2A6EBCEA5F73}" presName="gear2" presStyleLbl="node1" presStyleIdx="1" presStyleCnt="3" custAng="0" custScaleX="131629" custScaleY="127203" custLinFactNeighborX="-22617" custLinFactNeighborY="3220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FE11EA-E032-4DAF-A0AB-9D2ECA0E22B8}" type="pres">
      <dgm:prSet presAssocID="{47DF2059-25BC-4020-9C5E-2A6EBCEA5F73}" presName="gear2srcNode" presStyleLbl="node1" presStyleIdx="1" presStyleCnt="3"/>
      <dgm:spPr/>
      <dgm:t>
        <a:bodyPr/>
        <a:lstStyle/>
        <a:p>
          <a:endParaRPr lang="pt-BR"/>
        </a:p>
      </dgm:t>
    </dgm:pt>
    <dgm:pt modelId="{9EEFF627-9D88-47DB-9F5B-76A968FDE669}" type="pres">
      <dgm:prSet presAssocID="{47DF2059-25BC-4020-9C5E-2A6EBCEA5F73}" presName="gear2dstNode" presStyleLbl="node1" presStyleIdx="1" presStyleCnt="3"/>
      <dgm:spPr/>
      <dgm:t>
        <a:bodyPr/>
        <a:lstStyle/>
        <a:p>
          <a:endParaRPr lang="pt-BR"/>
        </a:p>
      </dgm:t>
    </dgm:pt>
    <dgm:pt modelId="{F7CFA287-CF44-4295-AE11-7D9058083668}" type="pres">
      <dgm:prSet presAssocID="{CD789EEF-4B5E-43DD-B856-0213893032FF}" presName="gear3" presStyleLbl="node1" presStyleIdx="2" presStyleCnt="3" custScaleX="126024" custScaleY="121667"/>
      <dgm:spPr/>
      <dgm:t>
        <a:bodyPr/>
        <a:lstStyle/>
        <a:p>
          <a:endParaRPr lang="pt-BR"/>
        </a:p>
      </dgm:t>
    </dgm:pt>
    <dgm:pt modelId="{E8CC2568-4F47-4B50-B748-8DFBAEF83436}" type="pres">
      <dgm:prSet presAssocID="{CD789EEF-4B5E-43DD-B856-0213893032F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5F6EDA-CFD7-4D15-8709-3F739D51995D}" type="pres">
      <dgm:prSet presAssocID="{CD789EEF-4B5E-43DD-B856-0213893032FF}" presName="gear3srcNode" presStyleLbl="node1" presStyleIdx="2" presStyleCnt="3"/>
      <dgm:spPr/>
      <dgm:t>
        <a:bodyPr/>
        <a:lstStyle/>
        <a:p>
          <a:endParaRPr lang="pt-BR"/>
        </a:p>
      </dgm:t>
    </dgm:pt>
    <dgm:pt modelId="{25EFD2DC-EC26-480C-A626-FFE82ECA30FE}" type="pres">
      <dgm:prSet presAssocID="{CD789EEF-4B5E-43DD-B856-0213893032FF}" presName="gear3dstNode" presStyleLbl="node1" presStyleIdx="2" presStyleCnt="3"/>
      <dgm:spPr/>
      <dgm:t>
        <a:bodyPr/>
        <a:lstStyle/>
        <a:p>
          <a:endParaRPr lang="pt-BR"/>
        </a:p>
      </dgm:t>
    </dgm:pt>
    <dgm:pt modelId="{5B73CFC7-8C5F-4C8E-B8DA-C27A551C53F6}" type="pres">
      <dgm:prSet presAssocID="{7FC9BB44-BD23-4557-8881-C1FD64C30570}" presName="connector1" presStyleLbl="sibTrans2D1" presStyleIdx="0" presStyleCnt="3" custLinFactNeighborX="2085" custLinFactNeighborY="-3360"/>
      <dgm:spPr/>
      <dgm:t>
        <a:bodyPr/>
        <a:lstStyle/>
        <a:p>
          <a:endParaRPr lang="pt-BR"/>
        </a:p>
      </dgm:t>
    </dgm:pt>
    <dgm:pt modelId="{B3526D1A-DF0B-44CA-8D3C-71395438239A}" type="pres">
      <dgm:prSet presAssocID="{2A000D65-FABD-4856-8159-4350AB756465}" presName="connector2" presStyleLbl="sibTrans2D1" presStyleIdx="1" presStyleCnt="3" custAng="1735065" custLinFactNeighborX="-16783" custLinFactNeighborY="-834"/>
      <dgm:spPr/>
      <dgm:t>
        <a:bodyPr/>
        <a:lstStyle/>
        <a:p>
          <a:endParaRPr lang="pt-BR"/>
        </a:p>
      </dgm:t>
    </dgm:pt>
    <dgm:pt modelId="{FB53E814-5DCB-4646-9198-D742B5ADEF2E}" type="pres">
      <dgm:prSet presAssocID="{28B2834F-F48A-4E43-9FFE-28646D0A4772}" presName="connector3" presStyleLbl="sibTrans2D1" presStyleIdx="2" presStyleCnt="3" custAng="4956952" custLinFactNeighborX="1996" custLinFactNeighborY="-16406"/>
      <dgm:spPr/>
      <dgm:t>
        <a:bodyPr/>
        <a:lstStyle/>
        <a:p>
          <a:endParaRPr lang="pt-BR"/>
        </a:p>
      </dgm:t>
    </dgm:pt>
  </dgm:ptLst>
  <dgm:cxnLst>
    <dgm:cxn modelId="{E643A58B-617B-4F28-809E-4B1E9EE1E1FB}" type="presOf" srcId="{661038A5-A781-483A-B3BE-3FC4F0B3FF7E}" destId="{04D95D5A-E5F7-4146-8FC9-CD8605D37112}" srcOrd="0" destOrd="0" presId="urn:microsoft.com/office/officeart/2005/8/layout/gear1"/>
    <dgm:cxn modelId="{5A6D19CD-F9F5-42E7-9F13-5E5CD9FAADA6}" type="presOf" srcId="{A2A04773-315C-4A15-8E9B-7404077923D7}" destId="{27E08CDC-A2BA-46A7-BA34-D1B5A5DDF313}" srcOrd="1" destOrd="0" presId="urn:microsoft.com/office/officeart/2005/8/layout/gear1"/>
    <dgm:cxn modelId="{EAE82BDD-6950-4215-9B41-BF0FDE6EFBA8}" srcId="{661038A5-A781-483A-B3BE-3FC4F0B3FF7E}" destId="{47DF2059-25BC-4020-9C5E-2A6EBCEA5F73}" srcOrd="1" destOrd="0" parTransId="{DBFCBA0B-5E05-4B77-A123-E9453706293A}" sibTransId="{2A000D65-FABD-4856-8159-4350AB756465}"/>
    <dgm:cxn modelId="{455EE2D0-F9EB-4B5F-BF24-FF148DAFBFED}" type="presOf" srcId="{47DF2059-25BC-4020-9C5E-2A6EBCEA5F73}" destId="{9EEFF627-9D88-47DB-9F5B-76A968FDE669}" srcOrd="2" destOrd="0" presId="urn:microsoft.com/office/officeart/2005/8/layout/gear1"/>
    <dgm:cxn modelId="{A73435D5-0C16-45E2-A28A-C82BED8D1518}" type="presOf" srcId="{CD789EEF-4B5E-43DD-B856-0213893032FF}" destId="{E8CC2568-4F47-4B50-B748-8DFBAEF83436}" srcOrd="1" destOrd="0" presId="urn:microsoft.com/office/officeart/2005/8/layout/gear1"/>
    <dgm:cxn modelId="{60DB452A-5ECD-4427-9592-35C5319754F8}" type="presOf" srcId="{28B2834F-F48A-4E43-9FFE-28646D0A4772}" destId="{FB53E814-5DCB-4646-9198-D742B5ADEF2E}" srcOrd="0" destOrd="0" presId="urn:microsoft.com/office/officeart/2005/8/layout/gear1"/>
    <dgm:cxn modelId="{6C521F0C-E7C7-49CB-BBCF-E50952C8A103}" srcId="{661038A5-A781-483A-B3BE-3FC4F0B3FF7E}" destId="{CD789EEF-4B5E-43DD-B856-0213893032FF}" srcOrd="2" destOrd="0" parTransId="{3C02E6A9-ACFA-4A0B-BCA7-C0E7A7B7D576}" sibTransId="{28B2834F-F48A-4E43-9FFE-28646D0A4772}"/>
    <dgm:cxn modelId="{B2F7006F-293D-4085-AAD4-54D3E6B6EF91}" type="presOf" srcId="{CD789EEF-4B5E-43DD-B856-0213893032FF}" destId="{F7CFA287-CF44-4295-AE11-7D9058083668}" srcOrd="0" destOrd="0" presId="urn:microsoft.com/office/officeart/2005/8/layout/gear1"/>
    <dgm:cxn modelId="{329D0E50-8D45-4EDA-B6CE-E5D32071ECA9}" type="presOf" srcId="{CD789EEF-4B5E-43DD-B856-0213893032FF}" destId="{A55F6EDA-CFD7-4D15-8709-3F739D51995D}" srcOrd="2" destOrd="0" presId="urn:microsoft.com/office/officeart/2005/8/layout/gear1"/>
    <dgm:cxn modelId="{1C0FF09A-084F-46B4-9927-FD6AB58A69A6}" type="presOf" srcId="{7FC9BB44-BD23-4557-8881-C1FD64C30570}" destId="{5B73CFC7-8C5F-4C8E-B8DA-C27A551C53F6}" srcOrd="0" destOrd="0" presId="urn:microsoft.com/office/officeart/2005/8/layout/gear1"/>
    <dgm:cxn modelId="{F954BCD1-4537-476D-995B-AF557645581C}" type="presOf" srcId="{47DF2059-25BC-4020-9C5E-2A6EBCEA5F73}" destId="{82FE11EA-E032-4DAF-A0AB-9D2ECA0E22B8}" srcOrd="1" destOrd="0" presId="urn:microsoft.com/office/officeart/2005/8/layout/gear1"/>
    <dgm:cxn modelId="{20728C42-AECA-433F-9F78-C7D7438BEBD7}" type="presOf" srcId="{2A000D65-FABD-4856-8159-4350AB756465}" destId="{B3526D1A-DF0B-44CA-8D3C-71395438239A}" srcOrd="0" destOrd="0" presId="urn:microsoft.com/office/officeart/2005/8/layout/gear1"/>
    <dgm:cxn modelId="{BB13E2E1-D452-480E-946A-1233D7409760}" type="presOf" srcId="{A2A04773-315C-4A15-8E9B-7404077923D7}" destId="{DE4B1DA8-A4A8-4889-81C3-3F496CEA9324}" srcOrd="2" destOrd="0" presId="urn:microsoft.com/office/officeart/2005/8/layout/gear1"/>
    <dgm:cxn modelId="{C83B8978-BB58-4D78-9B03-1B8095FD8DC6}" type="presOf" srcId="{CD789EEF-4B5E-43DD-B856-0213893032FF}" destId="{25EFD2DC-EC26-480C-A626-FFE82ECA30FE}" srcOrd="3" destOrd="0" presId="urn:microsoft.com/office/officeart/2005/8/layout/gear1"/>
    <dgm:cxn modelId="{5F8126B7-1825-4D70-A711-A22342E4A3BE}" type="presOf" srcId="{47DF2059-25BC-4020-9C5E-2A6EBCEA5F73}" destId="{6472F5D3-CBD8-4FC8-A72D-82E1DE8AD47A}" srcOrd="0" destOrd="0" presId="urn:microsoft.com/office/officeart/2005/8/layout/gear1"/>
    <dgm:cxn modelId="{172E43D6-6814-4810-9CEA-6A20DFF2A642}" type="presOf" srcId="{A2A04773-315C-4A15-8E9B-7404077923D7}" destId="{45B45FB9-35E2-489D-B7B7-397659F0D72B}" srcOrd="0" destOrd="0" presId="urn:microsoft.com/office/officeart/2005/8/layout/gear1"/>
    <dgm:cxn modelId="{134A73A9-3ECA-4AC0-8DC3-EC0ECCC47EAF}" srcId="{661038A5-A781-483A-B3BE-3FC4F0B3FF7E}" destId="{A2A04773-315C-4A15-8E9B-7404077923D7}" srcOrd="0" destOrd="0" parTransId="{A929607B-1C9D-4886-8262-172CC9540729}" sibTransId="{7FC9BB44-BD23-4557-8881-C1FD64C30570}"/>
    <dgm:cxn modelId="{3E67A998-72E9-43B6-A13B-F1C5519028CE}" type="presParOf" srcId="{04D95D5A-E5F7-4146-8FC9-CD8605D37112}" destId="{45B45FB9-35E2-489D-B7B7-397659F0D72B}" srcOrd="0" destOrd="0" presId="urn:microsoft.com/office/officeart/2005/8/layout/gear1"/>
    <dgm:cxn modelId="{2566D608-E2A7-4EB5-8692-1564EBCEB09D}" type="presParOf" srcId="{04D95D5A-E5F7-4146-8FC9-CD8605D37112}" destId="{27E08CDC-A2BA-46A7-BA34-D1B5A5DDF313}" srcOrd="1" destOrd="0" presId="urn:microsoft.com/office/officeart/2005/8/layout/gear1"/>
    <dgm:cxn modelId="{94B478E5-61EC-4093-ADCC-271783DCCBB2}" type="presParOf" srcId="{04D95D5A-E5F7-4146-8FC9-CD8605D37112}" destId="{DE4B1DA8-A4A8-4889-81C3-3F496CEA9324}" srcOrd="2" destOrd="0" presId="urn:microsoft.com/office/officeart/2005/8/layout/gear1"/>
    <dgm:cxn modelId="{EEED237D-78B2-4B6F-8543-EA08C335AB8B}" type="presParOf" srcId="{04D95D5A-E5F7-4146-8FC9-CD8605D37112}" destId="{6472F5D3-CBD8-4FC8-A72D-82E1DE8AD47A}" srcOrd="3" destOrd="0" presId="urn:microsoft.com/office/officeart/2005/8/layout/gear1"/>
    <dgm:cxn modelId="{F0D5F456-C062-46F7-8009-271EC803A97D}" type="presParOf" srcId="{04D95D5A-E5F7-4146-8FC9-CD8605D37112}" destId="{82FE11EA-E032-4DAF-A0AB-9D2ECA0E22B8}" srcOrd="4" destOrd="0" presId="urn:microsoft.com/office/officeart/2005/8/layout/gear1"/>
    <dgm:cxn modelId="{6B47A12B-C710-456D-ACE7-5B308E001EFD}" type="presParOf" srcId="{04D95D5A-E5F7-4146-8FC9-CD8605D37112}" destId="{9EEFF627-9D88-47DB-9F5B-76A968FDE669}" srcOrd="5" destOrd="0" presId="urn:microsoft.com/office/officeart/2005/8/layout/gear1"/>
    <dgm:cxn modelId="{0B8D6700-3A4D-45C4-8385-0C56444B776A}" type="presParOf" srcId="{04D95D5A-E5F7-4146-8FC9-CD8605D37112}" destId="{F7CFA287-CF44-4295-AE11-7D9058083668}" srcOrd="6" destOrd="0" presId="urn:microsoft.com/office/officeart/2005/8/layout/gear1"/>
    <dgm:cxn modelId="{BD937C17-61C3-4A5B-89D4-1DD75B6EB73A}" type="presParOf" srcId="{04D95D5A-E5F7-4146-8FC9-CD8605D37112}" destId="{E8CC2568-4F47-4B50-B748-8DFBAEF83436}" srcOrd="7" destOrd="0" presId="urn:microsoft.com/office/officeart/2005/8/layout/gear1"/>
    <dgm:cxn modelId="{07733EC6-77EB-435F-A2D4-59A5DA1E2F82}" type="presParOf" srcId="{04D95D5A-E5F7-4146-8FC9-CD8605D37112}" destId="{A55F6EDA-CFD7-4D15-8709-3F739D51995D}" srcOrd="8" destOrd="0" presId="urn:microsoft.com/office/officeart/2005/8/layout/gear1"/>
    <dgm:cxn modelId="{7C63815B-DF5F-49E4-80D1-CE9A46B880AC}" type="presParOf" srcId="{04D95D5A-E5F7-4146-8FC9-CD8605D37112}" destId="{25EFD2DC-EC26-480C-A626-FFE82ECA30FE}" srcOrd="9" destOrd="0" presId="urn:microsoft.com/office/officeart/2005/8/layout/gear1"/>
    <dgm:cxn modelId="{35CA6135-4794-41D0-80B9-333D4B26C0F8}" type="presParOf" srcId="{04D95D5A-E5F7-4146-8FC9-CD8605D37112}" destId="{5B73CFC7-8C5F-4C8E-B8DA-C27A551C53F6}" srcOrd="10" destOrd="0" presId="urn:microsoft.com/office/officeart/2005/8/layout/gear1"/>
    <dgm:cxn modelId="{BE594287-EC12-4A6C-9FC0-E9CB4D0EB4BC}" type="presParOf" srcId="{04D95D5A-E5F7-4146-8FC9-CD8605D37112}" destId="{B3526D1A-DF0B-44CA-8D3C-71395438239A}" srcOrd="11" destOrd="0" presId="urn:microsoft.com/office/officeart/2005/8/layout/gear1"/>
    <dgm:cxn modelId="{D683C133-BDF3-4226-A888-0D6F24090B19}" type="presParOf" srcId="{04D95D5A-E5F7-4146-8FC9-CD8605D37112}" destId="{FB53E814-5DCB-4646-9198-D742B5ADEF2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80A11F-5DF6-4F5F-8A56-71CFB41FA8DD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79A1BC6F-2AFE-4E04-8275-04D5F9DA1A3B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  <a:latin typeface="Corbel" panose="020B0503020204020204" pitchFamily="34" charset="0"/>
            </a:rPr>
            <a:t>8.179</a:t>
          </a:r>
          <a:r>
            <a:rPr lang="pt-BR" sz="1800" b="1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pt-BR" sz="1300" b="1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1300" b="1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1200" b="1" dirty="0">
              <a:solidFill>
                <a:schemeClr val="tx1"/>
              </a:solidFill>
              <a:latin typeface="Corbel" panose="020B0503020204020204" pitchFamily="34" charset="0"/>
            </a:rPr>
            <a:t>brasileiros no exterior</a:t>
          </a:r>
        </a:p>
      </dgm:t>
    </dgm:pt>
    <dgm:pt modelId="{E0C31397-2C6C-4D35-9FE4-A5B37910DB65}" type="parTrans" cxnId="{58C12F8D-073B-4FD3-8F2A-C1758D6AAA52}">
      <dgm:prSet/>
      <dgm:spPr/>
      <dgm:t>
        <a:bodyPr/>
        <a:lstStyle/>
        <a:p>
          <a:endParaRPr lang="pt-BR"/>
        </a:p>
      </dgm:t>
    </dgm:pt>
    <dgm:pt modelId="{26AB4A60-F881-42A2-94D9-BA28C99F9D12}" type="sibTrans" cxnId="{58C12F8D-073B-4FD3-8F2A-C1758D6AAA52}">
      <dgm:prSet/>
      <dgm:spPr/>
      <dgm:t>
        <a:bodyPr/>
        <a:lstStyle/>
        <a:p>
          <a:endParaRPr lang="pt-BR"/>
        </a:p>
      </dgm:t>
    </dgm:pt>
    <dgm:pt modelId="{2D156F16-5F94-4831-B75E-10FD0988B970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  <a:latin typeface="Corbel" panose="020B0503020204020204" pitchFamily="34" charset="0"/>
            </a:rPr>
            <a:t>684 </a:t>
          </a:r>
          <a:r>
            <a:rPr lang="pt-BR" sz="1050" b="1" dirty="0">
              <a:solidFill>
                <a:schemeClr val="tx1"/>
              </a:solidFill>
              <a:latin typeface="Corbel" panose="020B0503020204020204" pitchFamily="34" charset="0"/>
            </a:rPr>
            <a:t>estrangeiros no Brasil</a:t>
          </a:r>
        </a:p>
      </dgm:t>
    </dgm:pt>
    <dgm:pt modelId="{DC4ECE81-9507-4602-8A59-62235BB724D9}" type="parTrans" cxnId="{B997D1D5-9B44-469E-9157-CB499E778AA9}">
      <dgm:prSet/>
      <dgm:spPr/>
      <dgm:t>
        <a:bodyPr/>
        <a:lstStyle/>
        <a:p>
          <a:endParaRPr lang="pt-BR"/>
        </a:p>
      </dgm:t>
    </dgm:pt>
    <dgm:pt modelId="{6F254F5D-FCC0-4C1C-A80D-00FCB4430640}" type="sibTrans" cxnId="{B997D1D5-9B44-469E-9157-CB499E778AA9}">
      <dgm:prSet/>
      <dgm:spPr/>
      <dgm:t>
        <a:bodyPr/>
        <a:lstStyle/>
        <a:p>
          <a:endParaRPr lang="pt-BR"/>
        </a:p>
      </dgm:t>
    </dgm:pt>
    <dgm:pt modelId="{D87A7AE5-35BB-4CCE-92E2-F92CED1B6D3F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  <a:latin typeface="Corbel" panose="020B0503020204020204" pitchFamily="34" charset="0"/>
            </a:rPr>
            <a:t>1.692</a:t>
          </a:r>
          <a:r>
            <a:rPr lang="pt-BR" sz="1600" b="1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br>
            <a:rPr lang="pt-BR" sz="1600" b="1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1050" b="1" dirty="0">
              <a:solidFill>
                <a:schemeClr val="tx1"/>
              </a:solidFill>
              <a:latin typeface="Corbel" panose="020B0503020204020204" pitchFamily="34" charset="0"/>
            </a:rPr>
            <a:t>projetos de pesquisa</a:t>
          </a:r>
        </a:p>
      </dgm:t>
    </dgm:pt>
    <dgm:pt modelId="{EE19C4C1-CDD3-4FDD-9B91-8E333C0B9882}" type="parTrans" cxnId="{EF58E13F-BBEF-4A7D-AA10-1D7FA0D0E546}">
      <dgm:prSet/>
      <dgm:spPr/>
      <dgm:t>
        <a:bodyPr/>
        <a:lstStyle/>
        <a:p>
          <a:endParaRPr lang="pt-BR"/>
        </a:p>
      </dgm:t>
    </dgm:pt>
    <dgm:pt modelId="{64B52BA8-19E5-4003-A4EF-0801BB03F336}" type="sibTrans" cxnId="{EF58E13F-BBEF-4A7D-AA10-1D7FA0D0E546}">
      <dgm:prSet/>
      <dgm:spPr/>
      <dgm:t>
        <a:bodyPr/>
        <a:lstStyle/>
        <a:p>
          <a:endParaRPr lang="pt-BR"/>
        </a:p>
      </dgm:t>
    </dgm:pt>
    <dgm:pt modelId="{F026750B-119A-4DC3-8D45-EEA0D36C3130}" type="pres">
      <dgm:prSet presAssocID="{6380A11F-5DF6-4F5F-8A56-71CFB41FA8D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58895E7-09EF-425D-93B5-3DFF213256BC}" type="pres">
      <dgm:prSet presAssocID="{79A1BC6F-2AFE-4E04-8275-04D5F9DA1A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07CA64-7967-4FE6-9758-F34F6C64A95F}" type="pres">
      <dgm:prSet presAssocID="{79A1BC6F-2AFE-4E04-8275-04D5F9DA1A3B}" presName="gear1srcNode" presStyleLbl="node1" presStyleIdx="0" presStyleCnt="3"/>
      <dgm:spPr/>
      <dgm:t>
        <a:bodyPr/>
        <a:lstStyle/>
        <a:p>
          <a:endParaRPr lang="pt-BR"/>
        </a:p>
      </dgm:t>
    </dgm:pt>
    <dgm:pt modelId="{47A6F26F-2657-4123-A973-2798D81F558D}" type="pres">
      <dgm:prSet presAssocID="{79A1BC6F-2AFE-4E04-8275-04D5F9DA1A3B}" presName="gear1dstNode" presStyleLbl="node1" presStyleIdx="0" presStyleCnt="3"/>
      <dgm:spPr/>
      <dgm:t>
        <a:bodyPr/>
        <a:lstStyle/>
        <a:p>
          <a:endParaRPr lang="pt-BR"/>
        </a:p>
      </dgm:t>
    </dgm:pt>
    <dgm:pt modelId="{2EF6BE34-B7F7-4781-8213-0D97DAC68ABD}" type="pres">
      <dgm:prSet presAssocID="{2D156F16-5F94-4831-B75E-10FD0988B970}" presName="gear2" presStyleLbl="node1" presStyleIdx="1" presStyleCnt="3" custScaleX="104846" custScaleY="10145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DA5764-8211-4E6D-BAD8-AF7E529059C5}" type="pres">
      <dgm:prSet presAssocID="{2D156F16-5F94-4831-B75E-10FD0988B970}" presName="gear2srcNode" presStyleLbl="node1" presStyleIdx="1" presStyleCnt="3"/>
      <dgm:spPr/>
      <dgm:t>
        <a:bodyPr/>
        <a:lstStyle/>
        <a:p>
          <a:endParaRPr lang="pt-BR"/>
        </a:p>
      </dgm:t>
    </dgm:pt>
    <dgm:pt modelId="{85725546-FA70-4C86-A268-601CC3363136}" type="pres">
      <dgm:prSet presAssocID="{2D156F16-5F94-4831-B75E-10FD0988B970}" presName="gear2dstNode" presStyleLbl="node1" presStyleIdx="1" presStyleCnt="3"/>
      <dgm:spPr/>
      <dgm:t>
        <a:bodyPr/>
        <a:lstStyle/>
        <a:p>
          <a:endParaRPr lang="pt-BR"/>
        </a:p>
      </dgm:t>
    </dgm:pt>
    <dgm:pt modelId="{0FCDFBAB-6C71-4D7A-95AE-1A11283B7A13}" type="pres">
      <dgm:prSet presAssocID="{D87A7AE5-35BB-4CCE-92E2-F92CED1B6D3F}" presName="gear3" presStyleLbl="node1" presStyleIdx="2" presStyleCnt="3"/>
      <dgm:spPr/>
      <dgm:t>
        <a:bodyPr/>
        <a:lstStyle/>
        <a:p>
          <a:endParaRPr lang="pt-BR"/>
        </a:p>
      </dgm:t>
    </dgm:pt>
    <dgm:pt modelId="{3E2003D7-DA84-4D90-B09E-8E7A6F89F677}" type="pres">
      <dgm:prSet presAssocID="{D87A7AE5-35BB-4CCE-92E2-F92CED1B6D3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700BC-350F-4E9B-A384-9F76F199FF7B}" type="pres">
      <dgm:prSet presAssocID="{D87A7AE5-35BB-4CCE-92E2-F92CED1B6D3F}" presName="gear3srcNode" presStyleLbl="node1" presStyleIdx="2" presStyleCnt="3"/>
      <dgm:spPr/>
      <dgm:t>
        <a:bodyPr/>
        <a:lstStyle/>
        <a:p>
          <a:endParaRPr lang="pt-BR"/>
        </a:p>
      </dgm:t>
    </dgm:pt>
    <dgm:pt modelId="{2DE44D42-690B-4B96-AD1C-AE76E971D0C8}" type="pres">
      <dgm:prSet presAssocID="{D87A7AE5-35BB-4CCE-92E2-F92CED1B6D3F}" presName="gear3dstNode" presStyleLbl="node1" presStyleIdx="2" presStyleCnt="3"/>
      <dgm:spPr/>
      <dgm:t>
        <a:bodyPr/>
        <a:lstStyle/>
        <a:p>
          <a:endParaRPr lang="pt-BR"/>
        </a:p>
      </dgm:t>
    </dgm:pt>
    <dgm:pt modelId="{727DCDC2-DC3D-4D27-84BD-FED307035F00}" type="pres">
      <dgm:prSet presAssocID="{26AB4A60-F881-42A2-94D9-BA28C99F9D12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5FAB34D6-80CB-4C3D-840E-3300135E2AD6}" type="pres">
      <dgm:prSet presAssocID="{6F254F5D-FCC0-4C1C-A80D-00FCB4430640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0C68516E-C196-471E-B434-C889D623629A}" type="pres">
      <dgm:prSet presAssocID="{64B52BA8-19E5-4003-A4EF-0801BB03F336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06ACEC5F-F537-4267-9016-11356786F496}" type="presOf" srcId="{2D156F16-5F94-4831-B75E-10FD0988B970}" destId="{2EF6BE34-B7F7-4781-8213-0D97DAC68ABD}" srcOrd="0" destOrd="0" presId="urn:microsoft.com/office/officeart/2005/8/layout/gear1"/>
    <dgm:cxn modelId="{EF58E13F-BBEF-4A7D-AA10-1D7FA0D0E546}" srcId="{6380A11F-5DF6-4F5F-8A56-71CFB41FA8DD}" destId="{D87A7AE5-35BB-4CCE-92E2-F92CED1B6D3F}" srcOrd="2" destOrd="0" parTransId="{EE19C4C1-CDD3-4FDD-9B91-8E333C0B9882}" sibTransId="{64B52BA8-19E5-4003-A4EF-0801BB03F336}"/>
    <dgm:cxn modelId="{2C8BEE0F-1509-4F6C-B971-358BB98C62BA}" type="presOf" srcId="{79A1BC6F-2AFE-4E04-8275-04D5F9DA1A3B}" destId="{47A6F26F-2657-4123-A973-2798D81F558D}" srcOrd="2" destOrd="0" presId="urn:microsoft.com/office/officeart/2005/8/layout/gear1"/>
    <dgm:cxn modelId="{B8EE4749-BDB5-42AD-B825-22843F982546}" type="presOf" srcId="{D87A7AE5-35BB-4CCE-92E2-F92CED1B6D3F}" destId="{0FCDFBAB-6C71-4D7A-95AE-1A11283B7A13}" srcOrd="0" destOrd="0" presId="urn:microsoft.com/office/officeart/2005/8/layout/gear1"/>
    <dgm:cxn modelId="{E5A3FB52-F34B-42F4-9DD7-AEE11A3F9352}" type="presOf" srcId="{79A1BC6F-2AFE-4E04-8275-04D5F9DA1A3B}" destId="{7707CA64-7967-4FE6-9758-F34F6C64A95F}" srcOrd="1" destOrd="0" presId="urn:microsoft.com/office/officeart/2005/8/layout/gear1"/>
    <dgm:cxn modelId="{58C12F8D-073B-4FD3-8F2A-C1758D6AAA52}" srcId="{6380A11F-5DF6-4F5F-8A56-71CFB41FA8DD}" destId="{79A1BC6F-2AFE-4E04-8275-04D5F9DA1A3B}" srcOrd="0" destOrd="0" parTransId="{E0C31397-2C6C-4D35-9FE4-A5B37910DB65}" sibTransId="{26AB4A60-F881-42A2-94D9-BA28C99F9D12}"/>
    <dgm:cxn modelId="{B7D5A598-1055-4D99-833A-AED9D125A3A0}" type="presOf" srcId="{D87A7AE5-35BB-4CCE-92E2-F92CED1B6D3F}" destId="{4DA700BC-350F-4E9B-A384-9F76F199FF7B}" srcOrd="2" destOrd="0" presId="urn:microsoft.com/office/officeart/2005/8/layout/gear1"/>
    <dgm:cxn modelId="{3D88D65F-4E5F-4598-9B38-C2E40C36A585}" type="presOf" srcId="{2D156F16-5F94-4831-B75E-10FD0988B970}" destId="{85725546-FA70-4C86-A268-601CC3363136}" srcOrd="2" destOrd="0" presId="urn:microsoft.com/office/officeart/2005/8/layout/gear1"/>
    <dgm:cxn modelId="{70F0D92F-2EEC-4B0B-ADAF-B1A369B4EB3B}" type="presOf" srcId="{64B52BA8-19E5-4003-A4EF-0801BB03F336}" destId="{0C68516E-C196-471E-B434-C889D623629A}" srcOrd="0" destOrd="0" presId="urn:microsoft.com/office/officeart/2005/8/layout/gear1"/>
    <dgm:cxn modelId="{3C64BD9A-9F51-4E9B-ABB9-8FA7C98F3DA8}" type="presOf" srcId="{2D156F16-5F94-4831-B75E-10FD0988B970}" destId="{43DA5764-8211-4E6D-BAD8-AF7E529059C5}" srcOrd="1" destOrd="0" presId="urn:microsoft.com/office/officeart/2005/8/layout/gear1"/>
    <dgm:cxn modelId="{622ADFDB-2694-4909-A4E8-6857C439AE13}" type="presOf" srcId="{79A1BC6F-2AFE-4E04-8275-04D5F9DA1A3B}" destId="{C58895E7-09EF-425D-93B5-3DFF213256BC}" srcOrd="0" destOrd="0" presId="urn:microsoft.com/office/officeart/2005/8/layout/gear1"/>
    <dgm:cxn modelId="{AE91247C-BD86-4B33-AA22-CF2E05055219}" type="presOf" srcId="{D87A7AE5-35BB-4CCE-92E2-F92CED1B6D3F}" destId="{3E2003D7-DA84-4D90-B09E-8E7A6F89F677}" srcOrd="1" destOrd="0" presId="urn:microsoft.com/office/officeart/2005/8/layout/gear1"/>
    <dgm:cxn modelId="{C00338B8-BE0E-4B35-B732-E6B507A94270}" type="presOf" srcId="{6F254F5D-FCC0-4C1C-A80D-00FCB4430640}" destId="{5FAB34D6-80CB-4C3D-840E-3300135E2AD6}" srcOrd="0" destOrd="0" presId="urn:microsoft.com/office/officeart/2005/8/layout/gear1"/>
    <dgm:cxn modelId="{B997D1D5-9B44-469E-9157-CB499E778AA9}" srcId="{6380A11F-5DF6-4F5F-8A56-71CFB41FA8DD}" destId="{2D156F16-5F94-4831-B75E-10FD0988B970}" srcOrd="1" destOrd="0" parTransId="{DC4ECE81-9507-4602-8A59-62235BB724D9}" sibTransId="{6F254F5D-FCC0-4C1C-A80D-00FCB4430640}"/>
    <dgm:cxn modelId="{F11966C7-A60F-47FC-BE4D-96732014F736}" type="presOf" srcId="{D87A7AE5-35BB-4CCE-92E2-F92CED1B6D3F}" destId="{2DE44D42-690B-4B96-AD1C-AE76E971D0C8}" srcOrd="3" destOrd="0" presId="urn:microsoft.com/office/officeart/2005/8/layout/gear1"/>
    <dgm:cxn modelId="{3B448B0A-9EA1-4EC6-803A-43885A03A26F}" type="presOf" srcId="{6380A11F-5DF6-4F5F-8A56-71CFB41FA8DD}" destId="{F026750B-119A-4DC3-8D45-EEA0D36C3130}" srcOrd="0" destOrd="0" presId="urn:microsoft.com/office/officeart/2005/8/layout/gear1"/>
    <dgm:cxn modelId="{F7BDC0DC-1DF5-4437-830E-6C33E2A7D1A0}" type="presOf" srcId="{26AB4A60-F881-42A2-94D9-BA28C99F9D12}" destId="{727DCDC2-DC3D-4D27-84BD-FED307035F00}" srcOrd="0" destOrd="0" presId="urn:microsoft.com/office/officeart/2005/8/layout/gear1"/>
    <dgm:cxn modelId="{E112435A-066C-4589-BBC3-55BCAE8EDC23}" type="presParOf" srcId="{F026750B-119A-4DC3-8D45-EEA0D36C3130}" destId="{C58895E7-09EF-425D-93B5-3DFF213256BC}" srcOrd="0" destOrd="0" presId="urn:microsoft.com/office/officeart/2005/8/layout/gear1"/>
    <dgm:cxn modelId="{2896DCD8-F1C2-475D-91D0-DC2E48C9D536}" type="presParOf" srcId="{F026750B-119A-4DC3-8D45-EEA0D36C3130}" destId="{7707CA64-7967-4FE6-9758-F34F6C64A95F}" srcOrd="1" destOrd="0" presId="urn:microsoft.com/office/officeart/2005/8/layout/gear1"/>
    <dgm:cxn modelId="{81C92E3D-DD28-4E12-8467-74CEAF948AC5}" type="presParOf" srcId="{F026750B-119A-4DC3-8D45-EEA0D36C3130}" destId="{47A6F26F-2657-4123-A973-2798D81F558D}" srcOrd="2" destOrd="0" presId="urn:microsoft.com/office/officeart/2005/8/layout/gear1"/>
    <dgm:cxn modelId="{E949AABE-4385-4817-B8E2-113E059F136D}" type="presParOf" srcId="{F026750B-119A-4DC3-8D45-EEA0D36C3130}" destId="{2EF6BE34-B7F7-4781-8213-0D97DAC68ABD}" srcOrd="3" destOrd="0" presId="urn:microsoft.com/office/officeart/2005/8/layout/gear1"/>
    <dgm:cxn modelId="{98243F18-7D7F-400B-AB4A-1C3587123D66}" type="presParOf" srcId="{F026750B-119A-4DC3-8D45-EEA0D36C3130}" destId="{43DA5764-8211-4E6D-BAD8-AF7E529059C5}" srcOrd="4" destOrd="0" presId="urn:microsoft.com/office/officeart/2005/8/layout/gear1"/>
    <dgm:cxn modelId="{3D6B57F0-2010-4F96-8D4C-CFD6CE225915}" type="presParOf" srcId="{F026750B-119A-4DC3-8D45-EEA0D36C3130}" destId="{85725546-FA70-4C86-A268-601CC3363136}" srcOrd="5" destOrd="0" presId="urn:microsoft.com/office/officeart/2005/8/layout/gear1"/>
    <dgm:cxn modelId="{A3024707-2E5A-4BE0-B0BD-9AA57F0769D5}" type="presParOf" srcId="{F026750B-119A-4DC3-8D45-EEA0D36C3130}" destId="{0FCDFBAB-6C71-4D7A-95AE-1A11283B7A13}" srcOrd="6" destOrd="0" presId="urn:microsoft.com/office/officeart/2005/8/layout/gear1"/>
    <dgm:cxn modelId="{4BF509E3-4BE1-4818-8099-D4BA873785B8}" type="presParOf" srcId="{F026750B-119A-4DC3-8D45-EEA0D36C3130}" destId="{3E2003D7-DA84-4D90-B09E-8E7A6F89F677}" srcOrd="7" destOrd="0" presId="urn:microsoft.com/office/officeart/2005/8/layout/gear1"/>
    <dgm:cxn modelId="{EC968C84-5B22-4AA6-8959-A792CDF1D683}" type="presParOf" srcId="{F026750B-119A-4DC3-8D45-EEA0D36C3130}" destId="{4DA700BC-350F-4E9B-A384-9F76F199FF7B}" srcOrd="8" destOrd="0" presId="urn:microsoft.com/office/officeart/2005/8/layout/gear1"/>
    <dgm:cxn modelId="{0A7D69A8-4211-4419-B112-42182412CD7F}" type="presParOf" srcId="{F026750B-119A-4DC3-8D45-EEA0D36C3130}" destId="{2DE44D42-690B-4B96-AD1C-AE76E971D0C8}" srcOrd="9" destOrd="0" presId="urn:microsoft.com/office/officeart/2005/8/layout/gear1"/>
    <dgm:cxn modelId="{D0E20CEA-974E-4944-8ABC-B09FDE7D8B9B}" type="presParOf" srcId="{F026750B-119A-4DC3-8D45-EEA0D36C3130}" destId="{727DCDC2-DC3D-4D27-84BD-FED307035F00}" srcOrd="10" destOrd="0" presId="urn:microsoft.com/office/officeart/2005/8/layout/gear1"/>
    <dgm:cxn modelId="{4466F41B-86BC-450B-B436-CDCD3F42AF4D}" type="presParOf" srcId="{F026750B-119A-4DC3-8D45-EEA0D36C3130}" destId="{5FAB34D6-80CB-4C3D-840E-3300135E2AD6}" srcOrd="11" destOrd="0" presId="urn:microsoft.com/office/officeart/2005/8/layout/gear1"/>
    <dgm:cxn modelId="{47408FD6-4EB7-4CFD-893A-BE88E0A3F231}" type="presParOf" srcId="{F026750B-119A-4DC3-8D45-EEA0D36C3130}" destId="{0C68516E-C196-471E-B434-C889D623629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80A11F-5DF6-4F5F-8A56-71CFB41FA8DD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79A1BC6F-2AFE-4E04-8275-04D5F9DA1A3B}">
      <dgm:prSet phldrT="[Texto]" custT="1"/>
      <dgm:spPr/>
      <dgm:t>
        <a:bodyPr/>
        <a:lstStyle/>
        <a:p>
          <a:r>
            <a:rPr lang="pt-BR" sz="3200" b="1" dirty="0">
              <a:solidFill>
                <a:schemeClr val="tx1"/>
              </a:solidFill>
              <a:latin typeface="Corbel" panose="020B0503020204020204" pitchFamily="34" charset="0"/>
            </a:rPr>
            <a:t>32</a:t>
          </a:r>
          <a:r>
            <a:rPr lang="pt-BR" sz="1800" b="1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pt-BR" sz="1300" b="1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1300" b="1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1300" b="0" dirty="0">
              <a:solidFill>
                <a:schemeClr val="tx1"/>
              </a:solidFill>
              <a:latin typeface="Corbel" panose="020B0503020204020204" pitchFamily="34" charset="0"/>
            </a:rPr>
            <a:t>editais ou chamadas públicas</a:t>
          </a:r>
          <a:endParaRPr lang="pt-BR" sz="1200" b="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E0C31397-2C6C-4D35-9FE4-A5B37910DB65}" type="parTrans" cxnId="{58C12F8D-073B-4FD3-8F2A-C1758D6AAA52}">
      <dgm:prSet/>
      <dgm:spPr/>
      <dgm:t>
        <a:bodyPr/>
        <a:lstStyle/>
        <a:p>
          <a:endParaRPr lang="pt-BR"/>
        </a:p>
      </dgm:t>
    </dgm:pt>
    <dgm:pt modelId="{26AB4A60-F881-42A2-94D9-BA28C99F9D12}" type="sibTrans" cxnId="{58C12F8D-073B-4FD3-8F2A-C1758D6AAA52}">
      <dgm:prSet/>
      <dgm:spPr/>
      <dgm:t>
        <a:bodyPr/>
        <a:lstStyle/>
        <a:p>
          <a:endParaRPr lang="pt-BR"/>
        </a:p>
      </dgm:t>
    </dgm:pt>
    <dgm:pt modelId="{2D156F16-5F94-4831-B75E-10FD0988B970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  <a:latin typeface="Corbel" panose="020B0503020204020204" pitchFamily="34" charset="0"/>
            </a:rPr>
            <a:t>61 </a:t>
          </a:r>
          <a:br>
            <a:rPr lang="pt-BR" sz="2400" b="1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1050" b="1" dirty="0">
              <a:solidFill>
                <a:schemeClr val="tx1"/>
              </a:solidFill>
              <a:latin typeface="Corbel" panose="020B0503020204020204" pitchFamily="34" charset="0"/>
            </a:rPr>
            <a:t>países parceiros</a:t>
          </a:r>
        </a:p>
      </dgm:t>
    </dgm:pt>
    <dgm:pt modelId="{DC4ECE81-9507-4602-8A59-62235BB724D9}" type="parTrans" cxnId="{B997D1D5-9B44-469E-9157-CB499E778AA9}">
      <dgm:prSet/>
      <dgm:spPr/>
      <dgm:t>
        <a:bodyPr/>
        <a:lstStyle/>
        <a:p>
          <a:endParaRPr lang="pt-BR"/>
        </a:p>
      </dgm:t>
    </dgm:pt>
    <dgm:pt modelId="{6F254F5D-FCC0-4C1C-A80D-00FCB4430640}" type="sibTrans" cxnId="{B997D1D5-9B44-469E-9157-CB499E778AA9}">
      <dgm:prSet/>
      <dgm:spPr/>
      <dgm:t>
        <a:bodyPr/>
        <a:lstStyle/>
        <a:p>
          <a:endParaRPr lang="pt-BR"/>
        </a:p>
      </dgm:t>
    </dgm:pt>
    <dgm:pt modelId="{D87A7AE5-35BB-4CCE-92E2-F92CED1B6D3F}">
      <dgm:prSet phldrT="[Texto]" custT="1"/>
      <dgm:spPr/>
      <dgm:t>
        <a:bodyPr/>
        <a:lstStyle/>
        <a:p>
          <a:r>
            <a:rPr lang="pt-BR" sz="2800" b="1" dirty="0">
              <a:solidFill>
                <a:schemeClr val="tx1"/>
              </a:solidFill>
              <a:latin typeface="Corbel" panose="020B0503020204020204" pitchFamily="34" charset="0"/>
            </a:rPr>
            <a:t>71</a:t>
          </a:r>
          <a:r>
            <a:rPr lang="pt-BR" sz="2000" b="1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pt-BR" sz="1600" b="1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br>
            <a:rPr lang="pt-BR" sz="1600" b="1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1050" b="1" dirty="0">
              <a:solidFill>
                <a:schemeClr val="tx1"/>
              </a:solidFill>
              <a:latin typeface="Corbel" panose="020B0503020204020204" pitchFamily="34" charset="0"/>
            </a:rPr>
            <a:t>Acordos de Cooperação</a:t>
          </a:r>
        </a:p>
      </dgm:t>
    </dgm:pt>
    <dgm:pt modelId="{EE19C4C1-CDD3-4FDD-9B91-8E333C0B9882}" type="parTrans" cxnId="{EF58E13F-BBEF-4A7D-AA10-1D7FA0D0E546}">
      <dgm:prSet/>
      <dgm:spPr/>
      <dgm:t>
        <a:bodyPr/>
        <a:lstStyle/>
        <a:p>
          <a:endParaRPr lang="pt-BR"/>
        </a:p>
      </dgm:t>
    </dgm:pt>
    <dgm:pt modelId="{64B52BA8-19E5-4003-A4EF-0801BB03F336}" type="sibTrans" cxnId="{EF58E13F-BBEF-4A7D-AA10-1D7FA0D0E546}">
      <dgm:prSet/>
      <dgm:spPr/>
      <dgm:t>
        <a:bodyPr/>
        <a:lstStyle/>
        <a:p>
          <a:endParaRPr lang="pt-BR"/>
        </a:p>
      </dgm:t>
    </dgm:pt>
    <dgm:pt modelId="{F026750B-119A-4DC3-8D45-EEA0D36C3130}" type="pres">
      <dgm:prSet presAssocID="{6380A11F-5DF6-4F5F-8A56-71CFB41FA8D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58895E7-09EF-425D-93B5-3DFF213256BC}" type="pres">
      <dgm:prSet presAssocID="{79A1BC6F-2AFE-4E04-8275-04D5F9DA1A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07CA64-7967-4FE6-9758-F34F6C64A95F}" type="pres">
      <dgm:prSet presAssocID="{79A1BC6F-2AFE-4E04-8275-04D5F9DA1A3B}" presName="gear1srcNode" presStyleLbl="node1" presStyleIdx="0" presStyleCnt="3"/>
      <dgm:spPr/>
      <dgm:t>
        <a:bodyPr/>
        <a:lstStyle/>
        <a:p>
          <a:endParaRPr lang="pt-BR"/>
        </a:p>
      </dgm:t>
    </dgm:pt>
    <dgm:pt modelId="{47A6F26F-2657-4123-A973-2798D81F558D}" type="pres">
      <dgm:prSet presAssocID="{79A1BC6F-2AFE-4E04-8275-04D5F9DA1A3B}" presName="gear1dstNode" presStyleLbl="node1" presStyleIdx="0" presStyleCnt="3"/>
      <dgm:spPr/>
      <dgm:t>
        <a:bodyPr/>
        <a:lstStyle/>
        <a:p>
          <a:endParaRPr lang="pt-BR"/>
        </a:p>
      </dgm:t>
    </dgm:pt>
    <dgm:pt modelId="{2EF6BE34-B7F7-4781-8213-0D97DAC68ABD}" type="pres">
      <dgm:prSet presAssocID="{2D156F16-5F94-4831-B75E-10FD0988B970}" presName="gear2" presStyleLbl="node1" presStyleIdx="1" presStyleCnt="3" custScaleX="104846" custScaleY="10145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DA5764-8211-4E6D-BAD8-AF7E529059C5}" type="pres">
      <dgm:prSet presAssocID="{2D156F16-5F94-4831-B75E-10FD0988B970}" presName="gear2srcNode" presStyleLbl="node1" presStyleIdx="1" presStyleCnt="3"/>
      <dgm:spPr/>
      <dgm:t>
        <a:bodyPr/>
        <a:lstStyle/>
        <a:p>
          <a:endParaRPr lang="pt-BR"/>
        </a:p>
      </dgm:t>
    </dgm:pt>
    <dgm:pt modelId="{85725546-FA70-4C86-A268-601CC3363136}" type="pres">
      <dgm:prSet presAssocID="{2D156F16-5F94-4831-B75E-10FD0988B970}" presName="gear2dstNode" presStyleLbl="node1" presStyleIdx="1" presStyleCnt="3"/>
      <dgm:spPr/>
      <dgm:t>
        <a:bodyPr/>
        <a:lstStyle/>
        <a:p>
          <a:endParaRPr lang="pt-BR"/>
        </a:p>
      </dgm:t>
    </dgm:pt>
    <dgm:pt modelId="{0FCDFBAB-6C71-4D7A-95AE-1A11283B7A13}" type="pres">
      <dgm:prSet presAssocID="{D87A7AE5-35BB-4CCE-92E2-F92CED1B6D3F}" presName="gear3" presStyleLbl="node1" presStyleIdx="2" presStyleCnt="3"/>
      <dgm:spPr/>
      <dgm:t>
        <a:bodyPr/>
        <a:lstStyle/>
        <a:p>
          <a:endParaRPr lang="pt-BR"/>
        </a:p>
      </dgm:t>
    </dgm:pt>
    <dgm:pt modelId="{3E2003D7-DA84-4D90-B09E-8E7A6F89F677}" type="pres">
      <dgm:prSet presAssocID="{D87A7AE5-35BB-4CCE-92E2-F92CED1B6D3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700BC-350F-4E9B-A384-9F76F199FF7B}" type="pres">
      <dgm:prSet presAssocID="{D87A7AE5-35BB-4CCE-92E2-F92CED1B6D3F}" presName="gear3srcNode" presStyleLbl="node1" presStyleIdx="2" presStyleCnt="3"/>
      <dgm:spPr/>
      <dgm:t>
        <a:bodyPr/>
        <a:lstStyle/>
        <a:p>
          <a:endParaRPr lang="pt-BR"/>
        </a:p>
      </dgm:t>
    </dgm:pt>
    <dgm:pt modelId="{2DE44D42-690B-4B96-AD1C-AE76E971D0C8}" type="pres">
      <dgm:prSet presAssocID="{D87A7AE5-35BB-4CCE-92E2-F92CED1B6D3F}" presName="gear3dstNode" presStyleLbl="node1" presStyleIdx="2" presStyleCnt="3"/>
      <dgm:spPr/>
      <dgm:t>
        <a:bodyPr/>
        <a:lstStyle/>
        <a:p>
          <a:endParaRPr lang="pt-BR"/>
        </a:p>
      </dgm:t>
    </dgm:pt>
    <dgm:pt modelId="{727DCDC2-DC3D-4D27-84BD-FED307035F00}" type="pres">
      <dgm:prSet presAssocID="{26AB4A60-F881-42A2-94D9-BA28C99F9D12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5FAB34D6-80CB-4C3D-840E-3300135E2AD6}" type="pres">
      <dgm:prSet presAssocID="{6F254F5D-FCC0-4C1C-A80D-00FCB4430640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0C68516E-C196-471E-B434-C889D623629A}" type="pres">
      <dgm:prSet presAssocID="{64B52BA8-19E5-4003-A4EF-0801BB03F336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ED603CE7-B5ED-46C8-AFEB-DDD9CBBEF1BD}" type="presOf" srcId="{6380A11F-5DF6-4F5F-8A56-71CFB41FA8DD}" destId="{F026750B-119A-4DC3-8D45-EEA0D36C3130}" srcOrd="0" destOrd="0" presId="urn:microsoft.com/office/officeart/2005/8/layout/gear1"/>
    <dgm:cxn modelId="{EF58E13F-BBEF-4A7D-AA10-1D7FA0D0E546}" srcId="{6380A11F-5DF6-4F5F-8A56-71CFB41FA8DD}" destId="{D87A7AE5-35BB-4CCE-92E2-F92CED1B6D3F}" srcOrd="2" destOrd="0" parTransId="{EE19C4C1-CDD3-4FDD-9B91-8E333C0B9882}" sibTransId="{64B52BA8-19E5-4003-A4EF-0801BB03F336}"/>
    <dgm:cxn modelId="{9A320CD3-0D48-43CD-BF84-B2BBC9A1E856}" type="presOf" srcId="{2D156F16-5F94-4831-B75E-10FD0988B970}" destId="{85725546-FA70-4C86-A268-601CC3363136}" srcOrd="2" destOrd="0" presId="urn:microsoft.com/office/officeart/2005/8/layout/gear1"/>
    <dgm:cxn modelId="{A5668B81-6790-4FAF-AFA8-190149D0B9AD}" type="presOf" srcId="{D87A7AE5-35BB-4CCE-92E2-F92CED1B6D3F}" destId="{4DA700BC-350F-4E9B-A384-9F76F199FF7B}" srcOrd="2" destOrd="0" presId="urn:microsoft.com/office/officeart/2005/8/layout/gear1"/>
    <dgm:cxn modelId="{58C12F8D-073B-4FD3-8F2A-C1758D6AAA52}" srcId="{6380A11F-5DF6-4F5F-8A56-71CFB41FA8DD}" destId="{79A1BC6F-2AFE-4E04-8275-04D5F9DA1A3B}" srcOrd="0" destOrd="0" parTransId="{E0C31397-2C6C-4D35-9FE4-A5B37910DB65}" sibTransId="{26AB4A60-F881-42A2-94D9-BA28C99F9D12}"/>
    <dgm:cxn modelId="{18E57E60-9003-47AF-9F71-64325BFCE0F3}" type="presOf" srcId="{79A1BC6F-2AFE-4E04-8275-04D5F9DA1A3B}" destId="{7707CA64-7967-4FE6-9758-F34F6C64A95F}" srcOrd="1" destOrd="0" presId="urn:microsoft.com/office/officeart/2005/8/layout/gear1"/>
    <dgm:cxn modelId="{17AA20E2-6151-4E6A-846D-CB1126B40D9C}" type="presOf" srcId="{79A1BC6F-2AFE-4E04-8275-04D5F9DA1A3B}" destId="{47A6F26F-2657-4123-A973-2798D81F558D}" srcOrd="2" destOrd="0" presId="urn:microsoft.com/office/officeart/2005/8/layout/gear1"/>
    <dgm:cxn modelId="{E523BCF3-C21B-4BBE-B8E2-FD391E3364FD}" type="presOf" srcId="{D87A7AE5-35BB-4CCE-92E2-F92CED1B6D3F}" destId="{0FCDFBAB-6C71-4D7A-95AE-1A11283B7A13}" srcOrd="0" destOrd="0" presId="urn:microsoft.com/office/officeart/2005/8/layout/gear1"/>
    <dgm:cxn modelId="{4AEEEFA0-9F4C-47B0-9A53-CA54B82C3713}" type="presOf" srcId="{26AB4A60-F881-42A2-94D9-BA28C99F9D12}" destId="{727DCDC2-DC3D-4D27-84BD-FED307035F00}" srcOrd="0" destOrd="0" presId="urn:microsoft.com/office/officeart/2005/8/layout/gear1"/>
    <dgm:cxn modelId="{EE6E42A3-4A19-45D6-8673-1885FED80408}" type="presOf" srcId="{64B52BA8-19E5-4003-A4EF-0801BB03F336}" destId="{0C68516E-C196-471E-B434-C889D623629A}" srcOrd="0" destOrd="0" presId="urn:microsoft.com/office/officeart/2005/8/layout/gear1"/>
    <dgm:cxn modelId="{B9694CBD-4508-4BF0-99BD-5A00FB20F43F}" type="presOf" srcId="{2D156F16-5F94-4831-B75E-10FD0988B970}" destId="{2EF6BE34-B7F7-4781-8213-0D97DAC68ABD}" srcOrd="0" destOrd="0" presId="urn:microsoft.com/office/officeart/2005/8/layout/gear1"/>
    <dgm:cxn modelId="{01361F39-FC98-4812-B29F-4056E34DBC2C}" type="presOf" srcId="{D87A7AE5-35BB-4CCE-92E2-F92CED1B6D3F}" destId="{3E2003D7-DA84-4D90-B09E-8E7A6F89F677}" srcOrd="1" destOrd="0" presId="urn:microsoft.com/office/officeart/2005/8/layout/gear1"/>
    <dgm:cxn modelId="{56FBD327-42DA-4241-8D79-CDEFBD06DE88}" type="presOf" srcId="{79A1BC6F-2AFE-4E04-8275-04D5F9DA1A3B}" destId="{C58895E7-09EF-425D-93B5-3DFF213256BC}" srcOrd="0" destOrd="0" presId="urn:microsoft.com/office/officeart/2005/8/layout/gear1"/>
    <dgm:cxn modelId="{51B40C27-FAB7-406D-A481-2B69A17897CE}" type="presOf" srcId="{2D156F16-5F94-4831-B75E-10FD0988B970}" destId="{43DA5764-8211-4E6D-BAD8-AF7E529059C5}" srcOrd="1" destOrd="0" presId="urn:microsoft.com/office/officeart/2005/8/layout/gear1"/>
    <dgm:cxn modelId="{B997D1D5-9B44-469E-9157-CB499E778AA9}" srcId="{6380A11F-5DF6-4F5F-8A56-71CFB41FA8DD}" destId="{2D156F16-5F94-4831-B75E-10FD0988B970}" srcOrd="1" destOrd="0" parTransId="{DC4ECE81-9507-4602-8A59-62235BB724D9}" sibTransId="{6F254F5D-FCC0-4C1C-A80D-00FCB4430640}"/>
    <dgm:cxn modelId="{21798EFE-B9E4-4582-91C3-1B5899F8CDEA}" type="presOf" srcId="{6F254F5D-FCC0-4C1C-A80D-00FCB4430640}" destId="{5FAB34D6-80CB-4C3D-840E-3300135E2AD6}" srcOrd="0" destOrd="0" presId="urn:microsoft.com/office/officeart/2005/8/layout/gear1"/>
    <dgm:cxn modelId="{065201AB-A866-4987-A525-75263DC6CE5A}" type="presOf" srcId="{D87A7AE5-35BB-4CCE-92E2-F92CED1B6D3F}" destId="{2DE44D42-690B-4B96-AD1C-AE76E971D0C8}" srcOrd="3" destOrd="0" presId="urn:microsoft.com/office/officeart/2005/8/layout/gear1"/>
    <dgm:cxn modelId="{9D8ECE44-93B4-47BB-B397-556028BDE980}" type="presParOf" srcId="{F026750B-119A-4DC3-8D45-EEA0D36C3130}" destId="{C58895E7-09EF-425D-93B5-3DFF213256BC}" srcOrd="0" destOrd="0" presId="urn:microsoft.com/office/officeart/2005/8/layout/gear1"/>
    <dgm:cxn modelId="{CD524C36-E8D7-4622-B249-FCA8F88126E9}" type="presParOf" srcId="{F026750B-119A-4DC3-8D45-EEA0D36C3130}" destId="{7707CA64-7967-4FE6-9758-F34F6C64A95F}" srcOrd="1" destOrd="0" presId="urn:microsoft.com/office/officeart/2005/8/layout/gear1"/>
    <dgm:cxn modelId="{55E59FAB-B7CE-412D-B469-6C912C2C4950}" type="presParOf" srcId="{F026750B-119A-4DC3-8D45-EEA0D36C3130}" destId="{47A6F26F-2657-4123-A973-2798D81F558D}" srcOrd="2" destOrd="0" presId="urn:microsoft.com/office/officeart/2005/8/layout/gear1"/>
    <dgm:cxn modelId="{B9F15C19-B1E1-4CE6-869A-07989F8D0FAC}" type="presParOf" srcId="{F026750B-119A-4DC3-8D45-EEA0D36C3130}" destId="{2EF6BE34-B7F7-4781-8213-0D97DAC68ABD}" srcOrd="3" destOrd="0" presId="urn:microsoft.com/office/officeart/2005/8/layout/gear1"/>
    <dgm:cxn modelId="{D1D23889-DFA9-4509-9AD3-29D225441487}" type="presParOf" srcId="{F026750B-119A-4DC3-8D45-EEA0D36C3130}" destId="{43DA5764-8211-4E6D-BAD8-AF7E529059C5}" srcOrd="4" destOrd="0" presId="urn:microsoft.com/office/officeart/2005/8/layout/gear1"/>
    <dgm:cxn modelId="{B5381817-B492-49DA-86E1-FEF8D8BE31A0}" type="presParOf" srcId="{F026750B-119A-4DC3-8D45-EEA0D36C3130}" destId="{85725546-FA70-4C86-A268-601CC3363136}" srcOrd="5" destOrd="0" presId="urn:microsoft.com/office/officeart/2005/8/layout/gear1"/>
    <dgm:cxn modelId="{72C518A3-4692-4882-B67B-AE808F68FCB1}" type="presParOf" srcId="{F026750B-119A-4DC3-8D45-EEA0D36C3130}" destId="{0FCDFBAB-6C71-4D7A-95AE-1A11283B7A13}" srcOrd="6" destOrd="0" presId="urn:microsoft.com/office/officeart/2005/8/layout/gear1"/>
    <dgm:cxn modelId="{B7AD4F31-65FE-4426-9E4F-B0AEC3900F7C}" type="presParOf" srcId="{F026750B-119A-4DC3-8D45-EEA0D36C3130}" destId="{3E2003D7-DA84-4D90-B09E-8E7A6F89F677}" srcOrd="7" destOrd="0" presId="urn:microsoft.com/office/officeart/2005/8/layout/gear1"/>
    <dgm:cxn modelId="{E952AD67-5B99-4496-8316-C97B06FB9D81}" type="presParOf" srcId="{F026750B-119A-4DC3-8D45-EEA0D36C3130}" destId="{4DA700BC-350F-4E9B-A384-9F76F199FF7B}" srcOrd="8" destOrd="0" presId="urn:microsoft.com/office/officeart/2005/8/layout/gear1"/>
    <dgm:cxn modelId="{F977865D-7241-4523-BF56-C8EE850EAFB2}" type="presParOf" srcId="{F026750B-119A-4DC3-8D45-EEA0D36C3130}" destId="{2DE44D42-690B-4B96-AD1C-AE76E971D0C8}" srcOrd="9" destOrd="0" presId="urn:microsoft.com/office/officeart/2005/8/layout/gear1"/>
    <dgm:cxn modelId="{AEBD5B7C-5514-4772-A81A-0D0EA4C4FA4A}" type="presParOf" srcId="{F026750B-119A-4DC3-8D45-EEA0D36C3130}" destId="{727DCDC2-DC3D-4D27-84BD-FED307035F00}" srcOrd="10" destOrd="0" presId="urn:microsoft.com/office/officeart/2005/8/layout/gear1"/>
    <dgm:cxn modelId="{6B18CDF0-A491-49ED-8375-E39C3E5A5487}" type="presParOf" srcId="{F026750B-119A-4DC3-8D45-EEA0D36C3130}" destId="{5FAB34D6-80CB-4C3D-840E-3300135E2AD6}" srcOrd="11" destOrd="0" presId="urn:microsoft.com/office/officeart/2005/8/layout/gear1"/>
    <dgm:cxn modelId="{4E56DDD3-B0AE-4A48-97B0-2B2AFE65BC29}" type="presParOf" srcId="{F026750B-119A-4DC3-8D45-EEA0D36C3130}" destId="{0C68516E-C196-471E-B434-C889D623629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CC9A0-5C1E-44DB-AB34-D4C03D1974A4}">
      <dsp:nvSpPr>
        <dsp:cNvPr id="0" name=""/>
        <dsp:cNvSpPr/>
      </dsp:nvSpPr>
      <dsp:spPr>
        <a:xfrm>
          <a:off x="2817" y="1407745"/>
          <a:ext cx="1891754" cy="2270105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1953</a:t>
          </a:r>
        </a:p>
      </dsp:txBody>
      <dsp:txXfrm rot="16200000">
        <a:off x="-738750" y="2149313"/>
        <a:ext cx="1861486" cy="378350"/>
      </dsp:txXfrm>
    </dsp:sp>
    <dsp:sp modelId="{7F66E889-1BBF-4169-AB25-8ECEAE2576C6}">
      <dsp:nvSpPr>
        <dsp:cNvPr id="0" name=""/>
        <dsp:cNvSpPr/>
      </dsp:nvSpPr>
      <dsp:spPr>
        <a:xfrm>
          <a:off x="1960784" y="1407745"/>
          <a:ext cx="1891754" cy="2270105"/>
        </a:xfrm>
        <a:prstGeom prst="roundRect">
          <a:avLst>
            <a:gd name="adj" fmla="val 5000"/>
          </a:avLst>
        </a:prstGeom>
        <a:solidFill>
          <a:schemeClr val="accent2">
            <a:hueOff val="-289240"/>
            <a:satOff val="-1985"/>
            <a:lumOff val="1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1965</a:t>
          </a:r>
        </a:p>
      </dsp:txBody>
      <dsp:txXfrm rot="16200000">
        <a:off x="1219216" y="2149313"/>
        <a:ext cx="1861486" cy="378350"/>
      </dsp:txXfrm>
    </dsp:sp>
    <dsp:sp modelId="{94DB9B9A-3855-4310-8B02-A43550B6FCB4}">
      <dsp:nvSpPr>
        <dsp:cNvPr id="0" name=""/>
        <dsp:cNvSpPr/>
      </dsp:nvSpPr>
      <dsp:spPr>
        <a:xfrm rot="5400000">
          <a:off x="1803490" y="3211313"/>
          <a:ext cx="333505" cy="283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A83C2-95BE-406D-81B5-D370912750C5}">
      <dsp:nvSpPr>
        <dsp:cNvPr id="0" name=""/>
        <dsp:cNvSpPr/>
      </dsp:nvSpPr>
      <dsp:spPr>
        <a:xfrm>
          <a:off x="3918750" y="1407745"/>
          <a:ext cx="1891754" cy="2270105"/>
        </a:xfrm>
        <a:prstGeom prst="roundRect">
          <a:avLst>
            <a:gd name="adj" fmla="val 5000"/>
          </a:avLst>
        </a:prstGeom>
        <a:solidFill>
          <a:schemeClr val="accent2">
            <a:hueOff val="-578480"/>
            <a:satOff val="-3970"/>
            <a:lumOff val="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1979</a:t>
          </a:r>
        </a:p>
      </dsp:txBody>
      <dsp:txXfrm rot="16200000">
        <a:off x="3177182" y="2149313"/>
        <a:ext cx="1861486" cy="378350"/>
      </dsp:txXfrm>
    </dsp:sp>
    <dsp:sp modelId="{5378A516-768A-4960-89B6-5EACF19FB6AA}">
      <dsp:nvSpPr>
        <dsp:cNvPr id="0" name=""/>
        <dsp:cNvSpPr/>
      </dsp:nvSpPr>
      <dsp:spPr>
        <a:xfrm rot="5400000">
          <a:off x="3761456" y="3211313"/>
          <a:ext cx="333505" cy="283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1550"/>
              <a:satOff val="-2481"/>
              <a:lumOff val="1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2A8E8-3A82-48FA-BB2B-E95D68CCE397}">
      <dsp:nvSpPr>
        <dsp:cNvPr id="0" name=""/>
        <dsp:cNvSpPr/>
      </dsp:nvSpPr>
      <dsp:spPr>
        <a:xfrm>
          <a:off x="5876716" y="1407745"/>
          <a:ext cx="1891754" cy="2270105"/>
        </a:xfrm>
        <a:prstGeom prst="roundRect">
          <a:avLst>
            <a:gd name="adj" fmla="val 5000"/>
          </a:avLst>
        </a:prstGeom>
        <a:solidFill>
          <a:schemeClr val="accent2">
            <a:hueOff val="-867720"/>
            <a:satOff val="-5954"/>
            <a:lumOff val="3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2011</a:t>
          </a:r>
        </a:p>
      </dsp:txBody>
      <dsp:txXfrm rot="16200000">
        <a:off x="5135148" y="2149313"/>
        <a:ext cx="1861486" cy="378350"/>
      </dsp:txXfrm>
    </dsp:sp>
    <dsp:sp modelId="{8C70F040-F07D-4ACD-B1F3-BA7043299080}">
      <dsp:nvSpPr>
        <dsp:cNvPr id="0" name=""/>
        <dsp:cNvSpPr/>
      </dsp:nvSpPr>
      <dsp:spPr>
        <a:xfrm rot="5400000">
          <a:off x="5719422" y="3211313"/>
          <a:ext cx="333505" cy="283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60196-4DB3-4C7C-B82B-2D286F0B1D2A}">
      <dsp:nvSpPr>
        <dsp:cNvPr id="0" name=""/>
        <dsp:cNvSpPr/>
      </dsp:nvSpPr>
      <dsp:spPr>
        <a:xfrm>
          <a:off x="7834683" y="1407745"/>
          <a:ext cx="1891754" cy="2270105"/>
        </a:xfrm>
        <a:prstGeom prst="roundRect">
          <a:avLst>
            <a:gd name="adj" fmla="val 5000"/>
          </a:avLst>
        </a:prstGeom>
        <a:solidFill>
          <a:schemeClr val="accent2">
            <a:hueOff val="-1156960"/>
            <a:satOff val="-7939"/>
            <a:lumOff val="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2018</a:t>
          </a:r>
        </a:p>
      </dsp:txBody>
      <dsp:txXfrm rot="16200000">
        <a:off x="7093115" y="2149313"/>
        <a:ext cx="1861486" cy="378350"/>
      </dsp:txXfrm>
    </dsp:sp>
    <dsp:sp modelId="{3D25E29F-FC0E-4BE0-BA0A-B352C55C0731}">
      <dsp:nvSpPr>
        <dsp:cNvPr id="0" name=""/>
        <dsp:cNvSpPr/>
      </dsp:nvSpPr>
      <dsp:spPr>
        <a:xfrm rot="5400000">
          <a:off x="7677389" y="3211313"/>
          <a:ext cx="333505" cy="283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84650"/>
              <a:satOff val="-7443"/>
              <a:lumOff val="3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B0C15-8ACC-498D-8964-2B21721244B0}">
      <dsp:nvSpPr>
        <dsp:cNvPr id="0" name=""/>
        <dsp:cNvSpPr/>
      </dsp:nvSpPr>
      <dsp:spPr>
        <a:xfrm>
          <a:off x="9792649" y="1407745"/>
          <a:ext cx="1891754" cy="2270105"/>
        </a:xfrm>
        <a:prstGeom prst="roundRect">
          <a:avLst>
            <a:gd name="adj" fmla="val 5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2019</a:t>
          </a:r>
        </a:p>
      </dsp:txBody>
      <dsp:txXfrm rot="16200000">
        <a:off x="9051081" y="2149313"/>
        <a:ext cx="1861486" cy="378350"/>
      </dsp:txXfrm>
    </dsp:sp>
    <dsp:sp modelId="{D0A4E8BE-270B-42C4-8AC3-45993BFB73BF}">
      <dsp:nvSpPr>
        <dsp:cNvPr id="0" name=""/>
        <dsp:cNvSpPr/>
      </dsp:nvSpPr>
      <dsp:spPr>
        <a:xfrm rot="5400000">
          <a:off x="9635355" y="3211313"/>
          <a:ext cx="333505" cy="283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A8575-D302-45C0-A8E9-6DDB63CBFC95}">
      <dsp:nvSpPr>
        <dsp:cNvPr id="0" name=""/>
        <dsp:cNvSpPr/>
      </dsp:nvSpPr>
      <dsp:spPr>
        <a:xfrm>
          <a:off x="-5727978" y="-876751"/>
          <a:ext cx="6819501" cy="6819501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7696-BFCC-459D-AB85-E1515BC433F9}">
      <dsp:nvSpPr>
        <dsp:cNvPr id="0" name=""/>
        <dsp:cNvSpPr/>
      </dsp:nvSpPr>
      <dsp:spPr>
        <a:xfrm>
          <a:off x="571356" y="389473"/>
          <a:ext cx="10217542" cy="7793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</a:rPr>
            <a:t>Fomento a planos estratégicos de internacionalização.</a:t>
          </a:r>
        </a:p>
      </dsp:txBody>
      <dsp:txXfrm>
        <a:off x="571356" y="389473"/>
        <a:ext cx="10217542" cy="779353"/>
      </dsp:txXfrm>
    </dsp:sp>
    <dsp:sp modelId="{725CC424-AFBC-4CF5-91E4-BAFE9B0E3362}">
      <dsp:nvSpPr>
        <dsp:cNvPr id="0" name=""/>
        <dsp:cNvSpPr/>
      </dsp:nvSpPr>
      <dsp:spPr>
        <a:xfrm>
          <a:off x="120861" y="322839"/>
          <a:ext cx="974191" cy="9741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7A275-4A25-426E-8B67-3A844F163123}">
      <dsp:nvSpPr>
        <dsp:cNvPr id="0" name=""/>
        <dsp:cNvSpPr/>
      </dsp:nvSpPr>
      <dsp:spPr>
        <a:xfrm>
          <a:off x="1089189" y="1510861"/>
          <a:ext cx="9770721" cy="779353"/>
        </a:xfrm>
        <a:prstGeom prst="rect">
          <a:avLst/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</a:rPr>
            <a:t>Participação de Instituições brasileiras em redes de pesquisas internacionais.</a:t>
          </a:r>
        </a:p>
      </dsp:txBody>
      <dsp:txXfrm>
        <a:off x="1089189" y="1510861"/>
        <a:ext cx="9770721" cy="779353"/>
      </dsp:txXfrm>
    </dsp:sp>
    <dsp:sp modelId="{28771B84-9D26-4D24-9507-8910A7B08635}">
      <dsp:nvSpPr>
        <dsp:cNvPr id="0" name=""/>
        <dsp:cNvSpPr/>
      </dsp:nvSpPr>
      <dsp:spPr>
        <a:xfrm>
          <a:off x="531081" y="1461287"/>
          <a:ext cx="974191" cy="9741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hueOff val="-482067"/>
              <a:satOff val="-3308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844A9-FF16-498A-BCD0-C8A21BF39CF8}">
      <dsp:nvSpPr>
        <dsp:cNvPr id="0" name=""/>
        <dsp:cNvSpPr/>
      </dsp:nvSpPr>
      <dsp:spPr>
        <a:xfrm>
          <a:off x="1018177" y="2727938"/>
          <a:ext cx="9770721" cy="779353"/>
        </a:xfrm>
        <a:prstGeom prst="rect">
          <a:avLst/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</a:rPr>
            <a:t>Transformação das instituições participantes em um ambiente internacional. </a:t>
          </a:r>
        </a:p>
      </dsp:txBody>
      <dsp:txXfrm>
        <a:off x="1018177" y="2727938"/>
        <a:ext cx="9770721" cy="779353"/>
      </dsp:txXfrm>
    </dsp:sp>
    <dsp:sp modelId="{48D4D147-496B-43C5-A3A8-65CF3E9F29BF}">
      <dsp:nvSpPr>
        <dsp:cNvPr id="0" name=""/>
        <dsp:cNvSpPr/>
      </dsp:nvSpPr>
      <dsp:spPr>
        <a:xfrm>
          <a:off x="531081" y="2630519"/>
          <a:ext cx="974191" cy="9741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hueOff val="-964133"/>
              <a:satOff val="-6616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7E5D-588D-4097-81DE-A768C28A423D}">
      <dsp:nvSpPr>
        <dsp:cNvPr id="0" name=""/>
        <dsp:cNvSpPr/>
      </dsp:nvSpPr>
      <dsp:spPr>
        <a:xfrm>
          <a:off x="571356" y="3897170"/>
          <a:ext cx="10217542" cy="779353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</a:rPr>
            <a:t>Integração de outras ações de fomento da Capes ao esforço de internacionalização. </a:t>
          </a:r>
        </a:p>
      </dsp:txBody>
      <dsp:txXfrm>
        <a:off x="571356" y="3897170"/>
        <a:ext cx="10217542" cy="779353"/>
      </dsp:txXfrm>
    </dsp:sp>
    <dsp:sp modelId="{47FB3F0C-DB63-48EB-A3F2-DA83F6E479D7}">
      <dsp:nvSpPr>
        <dsp:cNvPr id="0" name=""/>
        <dsp:cNvSpPr/>
      </dsp:nvSpPr>
      <dsp:spPr>
        <a:xfrm>
          <a:off x="84260" y="3799751"/>
          <a:ext cx="974191" cy="9741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A8575-D302-45C0-A8E9-6DDB63CBFC95}">
      <dsp:nvSpPr>
        <dsp:cNvPr id="0" name=""/>
        <dsp:cNvSpPr/>
      </dsp:nvSpPr>
      <dsp:spPr>
        <a:xfrm>
          <a:off x="-5780300" y="-876751"/>
          <a:ext cx="6819501" cy="6819501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7696-BFCC-459D-AB85-E1515BC433F9}">
      <dsp:nvSpPr>
        <dsp:cNvPr id="0" name=""/>
        <dsp:cNvSpPr/>
      </dsp:nvSpPr>
      <dsp:spPr>
        <a:xfrm>
          <a:off x="519034" y="389473"/>
          <a:ext cx="10217542" cy="7793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>
              <a:solidFill>
                <a:schemeClr val="tx1"/>
              </a:solidFill>
            </a:rPr>
            <a:t>Visibilidade e impacto da pesquisa brasileira</a:t>
          </a:r>
          <a:r>
            <a:rPr lang="pt-BR" sz="2400" kern="1200" dirty="0">
              <a:solidFill>
                <a:schemeClr val="tx1"/>
              </a:solidFill>
            </a:rPr>
            <a:t>.</a:t>
          </a:r>
        </a:p>
      </dsp:txBody>
      <dsp:txXfrm>
        <a:off x="519034" y="389473"/>
        <a:ext cx="10217542" cy="779353"/>
      </dsp:txXfrm>
    </dsp:sp>
    <dsp:sp modelId="{725CC424-AFBC-4CF5-91E4-BAFE9B0E3362}">
      <dsp:nvSpPr>
        <dsp:cNvPr id="0" name=""/>
        <dsp:cNvSpPr/>
      </dsp:nvSpPr>
      <dsp:spPr>
        <a:xfrm>
          <a:off x="68538" y="322839"/>
          <a:ext cx="974191" cy="9741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7A275-4A25-426E-8B67-3A844F163123}">
      <dsp:nvSpPr>
        <dsp:cNvPr id="0" name=""/>
        <dsp:cNvSpPr/>
      </dsp:nvSpPr>
      <dsp:spPr>
        <a:xfrm>
          <a:off x="879900" y="1407804"/>
          <a:ext cx="9980010" cy="985468"/>
        </a:xfrm>
        <a:prstGeom prst="rect">
          <a:avLst/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>
              <a:solidFill>
                <a:schemeClr val="tx1"/>
              </a:solidFill>
            </a:rPr>
            <a:t>Responsabilidade e independência das universidades: variabilidade das propostas; variabilidade nos tipos de investimento definidos pelas universidades.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879900" y="1407804"/>
        <a:ext cx="9980010" cy="985468"/>
      </dsp:txXfrm>
    </dsp:sp>
    <dsp:sp modelId="{28771B84-9D26-4D24-9507-8910A7B08635}">
      <dsp:nvSpPr>
        <dsp:cNvPr id="0" name=""/>
        <dsp:cNvSpPr/>
      </dsp:nvSpPr>
      <dsp:spPr>
        <a:xfrm>
          <a:off x="478759" y="1461287"/>
          <a:ext cx="974191" cy="9741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hueOff val="-482067"/>
              <a:satOff val="-3308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844A9-FF16-498A-BCD0-C8A21BF39CF8}">
      <dsp:nvSpPr>
        <dsp:cNvPr id="0" name=""/>
        <dsp:cNvSpPr/>
      </dsp:nvSpPr>
      <dsp:spPr>
        <a:xfrm>
          <a:off x="965855" y="2727938"/>
          <a:ext cx="9770721" cy="779353"/>
        </a:xfrm>
        <a:prstGeom prst="rect">
          <a:avLst/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</a:rPr>
            <a:t>Estabilidade nos investimentos dedicados à internacionalização.</a:t>
          </a:r>
        </a:p>
      </dsp:txBody>
      <dsp:txXfrm>
        <a:off x="965855" y="2727938"/>
        <a:ext cx="9770721" cy="779353"/>
      </dsp:txXfrm>
    </dsp:sp>
    <dsp:sp modelId="{48D4D147-496B-43C5-A3A8-65CF3E9F29BF}">
      <dsp:nvSpPr>
        <dsp:cNvPr id="0" name=""/>
        <dsp:cNvSpPr/>
      </dsp:nvSpPr>
      <dsp:spPr>
        <a:xfrm>
          <a:off x="478759" y="2630519"/>
          <a:ext cx="974191" cy="9741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hueOff val="-964133"/>
              <a:satOff val="-6616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7E5D-588D-4097-81DE-A768C28A423D}">
      <dsp:nvSpPr>
        <dsp:cNvPr id="0" name=""/>
        <dsp:cNvSpPr/>
      </dsp:nvSpPr>
      <dsp:spPr>
        <a:xfrm>
          <a:off x="519034" y="3897170"/>
          <a:ext cx="10217542" cy="779353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>
              <a:solidFill>
                <a:schemeClr val="tx1"/>
              </a:solidFill>
            </a:rPr>
            <a:t>Interação com a sociedade</a:t>
          </a:r>
          <a:r>
            <a:rPr lang="pt-BR" sz="2400" kern="1200" dirty="0">
              <a:solidFill>
                <a:schemeClr val="tx1"/>
              </a:solidFill>
            </a:rPr>
            <a:t>. </a:t>
          </a:r>
        </a:p>
      </dsp:txBody>
      <dsp:txXfrm>
        <a:off x="519034" y="3897170"/>
        <a:ext cx="10217542" cy="779353"/>
      </dsp:txXfrm>
    </dsp:sp>
    <dsp:sp modelId="{47FB3F0C-DB63-48EB-A3F2-DA83F6E479D7}">
      <dsp:nvSpPr>
        <dsp:cNvPr id="0" name=""/>
        <dsp:cNvSpPr/>
      </dsp:nvSpPr>
      <dsp:spPr>
        <a:xfrm>
          <a:off x="31938" y="3799751"/>
          <a:ext cx="974191" cy="9741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52662-1301-4A16-B2C5-C97176F907B5}">
      <dsp:nvSpPr>
        <dsp:cNvPr id="0" name=""/>
        <dsp:cNvSpPr/>
      </dsp:nvSpPr>
      <dsp:spPr>
        <a:xfrm>
          <a:off x="2013211" y="2483390"/>
          <a:ext cx="2714591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EE182-2D86-479F-BA35-254CD8789F41}">
      <dsp:nvSpPr>
        <dsp:cNvPr id="0" name=""/>
        <dsp:cNvSpPr/>
      </dsp:nvSpPr>
      <dsp:spPr>
        <a:xfrm>
          <a:off x="2013211" y="593006"/>
          <a:ext cx="2714591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1F1B5-2977-463C-B7D5-78EF8F71962B}">
      <dsp:nvSpPr>
        <dsp:cNvPr id="0" name=""/>
        <dsp:cNvSpPr/>
      </dsp:nvSpPr>
      <dsp:spPr>
        <a:xfrm>
          <a:off x="505260" y="397163"/>
          <a:ext cx="2295803" cy="22321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36FAE-86AA-4FA7-94D5-0177F4FDF7F1}">
      <dsp:nvSpPr>
        <dsp:cNvPr id="0" name=""/>
        <dsp:cNvSpPr/>
      </dsp:nvSpPr>
      <dsp:spPr>
        <a:xfrm>
          <a:off x="1599985" y="690752"/>
          <a:ext cx="5025930" cy="9981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197 </a:t>
          </a:r>
          <a:r>
            <a:rPr lang="pt-BR" sz="1400" kern="1200" dirty="0">
              <a:solidFill>
                <a:schemeClr val="tx1"/>
              </a:solidFill>
              <a:latin typeface="Corbel" panose="020B0503020204020204" pitchFamily="34" charset="0"/>
            </a:rPr>
            <a:t>TEMAS ESTRATÉGICOS</a:t>
          </a:r>
        </a:p>
      </dsp:txBody>
      <dsp:txXfrm>
        <a:off x="1599985" y="690752"/>
        <a:ext cx="5025930" cy="998122"/>
      </dsp:txXfrm>
    </dsp:sp>
    <dsp:sp modelId="{F6BBF9F3-78DD-4B9F-BF24-5DB77CB72C2C}">
      <dsp:nvSpPr>
        <dsp:cNvPr id="0" name=""/>
        <dsp:cNvSpPr/>
      </dsp:nvSpPr>
      <dsp:spPr>
        <a:xfrm>
          <a:off x="3290217" y="87673"/>
          <a:ext cx="1886621" cy="11342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47A60-F5AF-46E8-91AD-625919CB791B}">
      <dsp:nvSpPr>
        <dsp:cNvPr id="0" name=""/>
        <dsp:cNvSpPr/>
      </dsp:nvSpPr>
      <dsp:spPr>
        <a:xfrm>
          <a:off x="5294918" y="-176086"/>
          <a:ext cx="1830751" cy="158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       </a:t>
          </a: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1.302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>
              <a:latin typeface="Corbel" panose="020B0503020204020204" pitchFamily="34" charset="0"/>
            </a:rPr>
            <a:t>INSTITUIÇÕES       E</a:t>
          </a:r>
          <a:r>
            <a:rPr lang="pt-BR" sz="1400" kern="1200" dirty="0">
              <a:latin typeface="Corbel" panose="020B0503020204020204" pitchFamily="34" charset="0"/>
            </a:rPr>
            <a:t>STRANGEIRAS</a:t>
          </a:r>
        </a:p>
      </dsp:txBody>
      <dsp:txXfrm>
        <a:off x="5294918" y="-176086"/>
        <a:ext cx="1830751" cy="1585937"/>
      </dsp:txXfrm>
    </dsp:sp>
    <dsp:sp modelId="{7F652931-419B-473E-B936-A84251555BAE}">
      <dsp:nvSpPr>
        <dsp:cNvPr id="0" name=""/>
        <dsp:cNvSpPr/>
      </dsp:nvSpPr>
      <dsp:spPr>
        <a:xfrm>
          <a:off x="3717583" y="1916275"/>
          <a:ext cx="1625023" cy="113423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DF812-3FCC-4804-8707-3D9087C07E41}">
      <dsp:nvSpPr>
        <dsp:cNvPr id="0" name=""/>
        <dsp:cNvSpPr/>
      </dsp:nvSpPr>
      <dsp:spPr>
        <a:xfrm>
          <a:off x="5345713" y="1742205"/>
          <a:ext cx="1280202" cy="148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86</a:t>
          </a:r>
          <a:r>
            <a:rPr lang="pt-BR" sz="1400" kern="1200" dirty="0">
              <a:latin typeface="Corbel" panose="020B0503020204020204" pitchFamily="34" charset="0"/>
            </a:rPr>
            <a:t> PAÍSES PARCEIROS</a:t>
          </a:r>
        </a:p>
      </dsp:txBody>
      <dsp:txXfrm>
        <a:off x="5345713" y="1742205"/>
        <a:ext cx="1280202" cy="1482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BE854-2F06-45CA-8D7E-1C03C513E44D}">
      <dsp:nvSpPr>
        <dsp:cNvPr id="0" name=""/>
        <dsp:cNvSpPr/>
      </dsp:nvSpPr>
      <dsp:spPr>
        <a:xfrm>
          <a:off x="3353226" y="2781935"/>
          <a:ext cx="2369429" cy="411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11"/>
              </a:lnTo>
              <a:lnTo>
                <a:pt x="2369429" y="205611"/>
              </a:lnTo>
              <a:lnTo>
                <a:pt x="2369429" y="4112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E7E61-B6B0-4533-8490-F85EA98C4A36}">
      <dsp:nvSpPr>
        <dsp:cNvPr id="0" name=""/>
        <dsp:cNvSpPr/>
      </dsp:nvSpPr>
      <dsp:spPr>
        <a:xfrm>
          <a:off x="3307506" y="2781935"/>
          <a:ext cx="91440" cy="411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2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7D891-B5AA-467A-B8B3-DAC2C3E4DD16}">
      <dsp:nvSpPr>
        <dsp:cNvPr id="0" name=""/>
        <dsp:cNvSpPr/>
      </dsp:nvSpPr>
      <dsp:spPr>
        <a:xfrm>
          <a:off x="983797" y="2781935"/>
          <a:ext cx="2369429" cy="411223"/>
        </a:xfrm>
        <a:custGeom>
          <a:avLst/>
          <a:gdLst/>
          <a:ahLst/>
          <a:cxnLst/>
          <a:rect l="0" t="0" r="0" b="0"/>
          <a:pathLst>
            <a:path>
              <a:moveTo>
                <a:pt x="2369429" y="0"/>
              </a:moveTo>
              <a:lnTo>
                <a:pt x="2369429" y="205611"/>
              </a:lnTo>
              <a:lnTo>
                <a:pt x="0" y="205611"/>
              </a:lnTo>
              <a:lnTo>
                <a:pt x="0" y="4112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6E92F-186E-4157-9659-1DC09D67997C}">
      <dsp:nvSpPr>
        <dsp:cNvPr id="0" name=""/>
        <dsp:cNvSpPr/>
      </dsp:nvSpPr>
      <dsp:spPr>
        <a:xfrm>
          <a:off x="4694" y="1802832"/>
          <a:ext cx="1958205" cy="979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4.296 </a:t>
          </a: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programas</a:t>
          </a:r>
        </a:p>
      </dsp:txBody>
      <dsp:txXfrm>
        <a:off x="4694" y="1802832"/>
        <a:ext cx="1958205" cy="979102"/>
      </dsp:txXfrm>
    </dsp:sp>
    <dsp:sp modelId="{EF1FABF2-C233-4E58-A9FD-E14348B5A011}">
      <dsp:nvSpPr>
        <dsp:cNvPr id="0" name=""/>
        <dsp:cNvSpPr/>
      </dsp:nvSpPr>
      <dsp:spPr>
        <a:xfrm>
          <a:off x="2374123" y="1802832"/>
          <a:ext cx="1958205" cy="979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strike="noStrik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6.434 </a:t>
          </a:r>
          <a:br>
            <a:rPr lang="pt-BR" sz="2800" strike="noStrik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</a:b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cursos</a:t>
          </a:r>
        </a:p>
      </dsp:txBody>
      <dsp:txXfrm>
        <a:off x="2374123" y="1802832"/>
        <a:ext cx="1958205" cy="979102"/>
      </dsp:txXfrm>
    </dsp:sp>
    <dsp:sp modelId="{364B68BC-7B25-41C8-ADB0-F1421EAE8320}">
      <dsp:nvSpPr>
        <dsp:cNvPr id="0" name=""/>
        <dsp:cNvSpPr/>
      </dsp:nvSpPr>
      <dsp:spPr>
        <a:xfrm>
          <a:off x="4694" y="3193159"/>
          <a:ext cx="1958205" cy="9791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3.476 </a:t>
          </a:r>
          <a:b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</a:b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mestrado</a:t>
          </a:r>
        </a:p>
      </dsp:txBody>
      <dsp:txXfrm>
        <a:off x="4694" y="3193159"/>
        <a:ext cx="1958205" cy="979102"/>
      </dsp:txXfrm>
    </dsp:sp>
    <dsp:sp modelId="{E64E28C7-09CA-41C3-806B-489E50EB2DF6}">
      <dsp:nvSpPr>
        <dsp:cNvPr id="0" name=""/>
        <dsp:cNvSpPr/>
      </dsp:nvSpPr>
      <dsp:spPr>
        <a:xfrm>
          <a:off x="2374123" y="3193159"/>
          <a:ext cx="1958205" cy="9791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2.219 </a:t>
          </a: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doutorado</a:t>
          </a:r>
        </a:p>
      </dsp:txBody>
      <dsp:txXfrm>
        <a:off x="2374123" y="3193159"/>
        <a:ext cx="1958205" cy="979102"/>
      </dsp:txXfrm>
    </dsp:sp>
    <dsp:sp modelId="{D5A4CCA9-3FC1-450A-8F4E-86AAE75E5C77}">
      <dsp:nvSpPr>
        <dsp:cNvPr id="0" name=""/>
        <dsp:cNvSpPr/>
      </dsp:nvSpPr>
      <dsp:spPr>
        <a:xfrm>
          <a:off x="4743553" y="3193159"/>
          <a:ext cx="1958205" cy="9791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739 </a:t>
          </a: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mestrado profissional</a:t>
          </a:r>
        </a:p>
      </dsp:txBody>
      <dsp:txXfrm>
        <a:off x="4743553" y="3193159"/>
        <a:ext cx="1958205" cy="979102"/>
      </dsp:txXfrm>
    </dsp:sp>
    <dsp:sp modelId="{2ED889F1-1EE6-4CD6-96B9-2328A5D26BC4}">
      <dsp:nvSpPr>
        <dsp:cNvPr id="0" name=""/>
        <dsp:cNvSpPr/>
      </dsp:nvSpPr>
      <dsp:spPr>
        <a:xfrm>
          <a:off x="4743553" y="1802832"/>
          <a:ext cx="1958205" cy="979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279.792 </a:t>
          </a: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matriculados</a:t>
          </a:r>
        </a:p>
      </dsp:txBody>
      <dsp:txXfrm>
        <a:off x="4743553" y="1802832"/>
        <a:ext cx="1958205" cy="979102"/>
      </dsp:txXfrm>
    </dsp:sp>
    <dsp:sp modelId="{84DA5016-4029-4872-A7DD-C86288A35163}">
      <dsp:nvSpPr>
        <dsp:cNvPr id="0" name=""/>
        <dsp:cNvSpPr/>
      </dsp:nvSpPr>
      <dsp:spPr>
        <a:xfrm>
          <a:off x="7112982" y="1802832"/>
          <a:ext cx="1958205" cy="979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82.738 </a:t>
          </a:r>
          <a:b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</a:b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titulados</a:t>
          </a:r>
        </a:p>
      </dsp:txBody>
      <dsp:txXfrm>
        <a:off x="7112982" y="1802832"/>
        <a:ext cx="1958205" cy="979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75C8A-F28D-4970-B778-558866A4D26A}">
      <dsp:nvSpPr>
        <dsp:cNvPr id="0" name=""/>
        <dsp:cNvSpPr/>
      </dsp:nvSpPr>
      <dsp:spPr>
        <a:xfrm>
          <a:off x="4537941" y="2781935"/>
          <a:ext cx="3554143" cy="411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11"/>
              </a:lnTo>
              <a:lnTo>
                <a:pt x="3554143" y="205611"/>
              </a:lnTo>
              <a:lnTo>
                <a:pt x="3554143" y="4112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BE854-2F06-45CA-8D7E-1C03C513E44D}">
      <dsp:nvSpPr>
        <dsp:cNvPr id="0" name=""/>
        <dsp:cNvSpPr/>
      </dsp:nvSpPr>
      <dsp:spPr>
        <a:xfrm>
          <a:off x="4537941" y="2781935"/>
          <a:ext cx="1184714" cy="411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11"/>
              </a:lnTo>
              <a:lnTo>
                <a:pt x="1184714" y="205611"/>
              </a:lnTo>
              <a:lnTo>
                <a:pt x="1184714" y="4112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E7E61-B6B0-4533-8490-F85EA98C4A36}">
      <dsp:nvSpPr>
        <dsp:cNvPr id="0" name=""/>
        <dsp:cNvSpPr/>
      </dsp:nvSpPr>
      <dsp:spPr>
        <a:xfrm>
          <a:off x="3353226" y="2781935"/>
          <a:ext cx="1184714" cy="411223"/>
        </a:xfrm>
        <a:custGeom>
          <a:avLst/>
          <a:gdLst/>
          <a:ahLst/>
          <a:cxnLst/>
          <a:rect l="0" t="0" r="0" b="0"/>
          <a:pathLst>
            <a:path>
              <a:moveTo>
                <a:pt x="1184714" y="0"/>
              </a:moveTo>
              <a:lnTo>
                <a:pt x="1184714" y="205611"/>
              </a:lnTo>
              <a:lnTo>
                <a:pt x="0" y="205611"/>
              </a:lnTo>
              <a:lnTo>
                <a:pt x="0" y="4112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7D891-B5AA-467A-B8B3-DAC2C3E4DD16}">
      <dsp:nvSpPr>
        <dsp:cNvPr id="0" name=""/>
        <dsp:cNvSpPr/>
      </dsp:nvSpPr>
      <dsp:spPr>
        <a:xfrm>
          <a:off x="983797" y="2781935"/>
          <a:ext cx="3554143" cy="411223"/>
        </a:xfrm>
        <a:custGeom>
          <a:avLst/>
          <a:gdLst/>
          <a:ahLst/>
          <a:cxnLst/>
          <a:rect l="0" t="0" r="0" b="0"/>
          <a:pathLst>
            <a:path>
              <a:moveTo>
                <a:pt x="3554143" y="0"/>
              </a:moveTo>
              <a:lnTo>
                <a:pt x="3554143" y="205611"/>
              </a:lnTo>
              <a:lnTo>
                <a:pt x="0" y="205611"/>
              </a:lnTo>
              <a:lnTo>
                <a:pt x="0" y="4112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6E92F-186E-4157-9659-1DC09D67997C}">
      <dsp:nvSpPr>
        <dsp:cNvPr id="0" name=""/>
        <dsp:cNvSpPr/>
      </dsp:nvSpPr>
      <dsp:spPr>
        <a:xfrm>
          <a:off x="1189409" y="1802832"/>
          <a:ext cx="1958205" cy="979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4.586 </a:t>
          </a: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programas</a:t>
          </a:r>
        </a:p>
      </dsp:txBody>
      <dsp:txXfrm>
        <a:off x="1189409" y="1802832"/>
        <a:ext cx="1958205" cy="979102"/>
      </dsp:txXfrm>
    </dsp:sp>
    <dsp:sp modelId="{EF1FABF2-C233-4E58-A9FD-E14348B5A011}">
      <dsp:nvSpPr>
        <dsp:cNvPr id="0" name=""/>
        <dsp:cNvSpPr/>
      </dsp:nvSpPr>
      <dsp:spPr>
        <a:xfrm>
          <a:off x="3558838" y="1802832"/>
          <a:ext cx="1958205" cy="979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strike="noStrik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6.925</a:t>
          </a:r>
          <a:br>
            <a:rPr lang="pt-BR" sz="2800" strike="noStrik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</a:br>
          <a:r>
            <a:rPr lang="pt-BR" sz="2800" strike="noStrik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 </a:t>
          </a: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cursos</a:t>
          </a:r>
        </a:p>
      </dsp:txBody>
      <dsp:txXfrm>
        <a:off x="3558838" y="1802832"/>
        <a:ext cx="1958205" cy="979102"/>
      </dsp:txXfrm>
    </dsp:sp>
    <dsp:sp modelId="{364B68BC-7B25-41C8-ADB0-F1421EAE8320}">
      <dsp:nvSpPr>
        <dsp:cNvPr id="0" name=""/>
        <dsp:cNvSpPr/>
      </dsp:nvSpPr>
      <dsp:spPr>
        <a:xfrm>
          <a:off x="4694" y="3193159"/>
          <a:ext cx="1958205" cy="9791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3.650 </a:t>
          </a:r>
          <a:b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</a:b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mestrado</a:t>
          </a:r>
        </a:p>
      </dsp:txBody>
      <dsp:txXfrm>
        <a:off x="4694" y="3193159"/>
        <a:ext cx="1958205" cy="979102"/>
      </dsp:txXfrm>
    </dsp:sp>
    <dsp:sp modelId="{E64E28C7-09CA-41C3-806B-489E50EB2DF6}">
      <dsp:nvSpPr>
        <dsp:cNvPr id="0" name=""/>
        <dsp:cNvSpPr/>
      </dsp:nvSpPr>
      <dsp:spPr>
        <a:xfrm>
          <a:off x="2374123" y="3193159"/>
          <a:ext cx="1958205" cy="9791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2.395 </a:t>
          </a: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doutorado</a:t>
          </a:r>
        </a:p>
      </dsp:txBody>
      <dsp:txXfrm>
        <a:off x="2374123" y="3193159"/>
        <a:ext cx="1958205" cy="979102"/>
      </dsp:txXfrm>
    </dsp:sp>
    <dsp:sp modelId="{D5A4CCA9-3FC1-450A-8F4E-86AAE75E5C77}">
      <dsp:nvSpPr>
        <dsp:cNvPr id="0" name=""/>
        <dsp:cNvSpPr/>
      </dsp:nvSpPr>
      <dsp:spPr>
        <a:xfrm>
          <a:off x="4743553" y="3193159"/>
          <a:ext cx="1958205" cy="9791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849 </a:t>
          </a: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mestrado profissional</a:t>
          </a:r>
        </a:p>
      </dsp:txBody>
      <dsp:txXfrm>
        <a:off x="4743553" y="3193159"/>
        <a:ext cx="1958205" cy="979102"/>
      </dsp:txXfrm>
    </dsp:sp>
    <dsp:sp modelId="{E3704764-D88F-4D10-B47E-D0B31C9820F7}">
      <dsp:nvSpPr>
        <dsp:cNvPr id="0" name=""/>
        <dsp:cNvSpPr/>
      </dsp:nvSpPr>
      <dsp:spPr>
        <a:xfrm>
          <a:off x="7112982" y="3193159"/>
          <a:ext cx="1958205" cy="9791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rPr>
            <a:t>33</a:t>
          </a: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b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2200" kern="1200" dirty="0">
              <a:solidFill>
                <a:schemeClr val="tx1"/>
              </a:solidFill>
              <a:latin typeface="Corbel" panose="020B0503020204020204" pitchFamily="34" charset="0"/>
            </a:rPr>
            <a:t>doutorado profissional </a:t>
          </a:r>
        </a:p>
      </dsp:txBody>
      <dsp:txXfrm>
        <a:off x="7112982" y="3193159"/>
        <a:ext cx="1958205" cy="979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0D6E4-46B8-43D0-B8DB-8BD502557E2C}">
      <dsp:nvSpPr>
        <dsp:cNvPr id="0" name=""/>
        <dsp:cNvSpPr/>
      </dsp:nvSpPr>
      <dsp:spPr>
        <a:xfrm>
          <a:off x="113" y="0"/>
          <a:ext cx="1506152" cy="38735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latin typeface="Corbel" panose="020B0503020204020204" pitchFamily="34" charset="0"/>
            </a:rPr>
            <a:t>Compromisso institucional articulado</a:t>
          </a:r>
        </a:p>
      </dsp:txBody>
      <dsp:txXfrm>
        <a:off x="113" y="1549400"/>
        <a:ext cx="1506152" cy="1549400"/>
      </dsp:txXfrm>
    </dsp:sp>
    <dsp:sp modelId="{6AACE76A-39CA-4AAE-B353-AC35A42E9438}">
      <dsp:nvSpPr>
        <dsp:cNvPr id="0" name=""/>
        <dsp:cNvSpPr/>
      </dsp:nvSpPr>
      <dsp:spPr>
        <a:xfrm>
          <a:off x="108251" y="232410"/>
          <a:ext cx="1289875" cy="12898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CE493-BEF9-4183-ADA0-B0CF6D541C25}">
      <dsp:nvSpPr>
        <dsp:cNvPr id="0" name=""/>
        <dsp:cNvSpPr/>
      </dsp:nvSpPr>
      <dsp:spPr>
        <a:xfrm>
          <a:off x="1551449" y="0"/>
          <a:ext cx="1506152" cy="3873500"/>
        </a:xfrm>
        <a:prstGeom prst="roundRect">
          <a:avLst>
            <a:gd name="adj" fmla="val 10000"/>
          </a:avLst>
        </a:prstGeom>
        <a:solidFill>
          <a:schemeClr val="accent2">
            <a:hueOff val="-289240"/>
            <a:satOff val="-1985"/>
            <a:lumOff val="1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latin typeface="Corbel" panose="020B0503020204020204" pitchFamily="34" charset="0"/>
            </a:rPr>
            <a:t>Liderança administrativa, estrutura e recursos humanos</a:t>
          </a:r>
        </a:p>
      </dsp:txBody>
      <dsp:txXfrm>
        <a:off x="1551449" y="1549400"/>
        <a:ext cx="1506152" cy="1549400"/>
      </dsp:txXfrm>
    </dsp:sp>
    <dsp:sp modelId="{D2FBE894-970E-4FAB-8B0D-B4B8C23AAC99}">
      <dsp:nvSpPr>
        <dsp:cNvPr id="0" name=""/>
        <dsp:cNvSpPr/>
      </dsp:nvSpPr>
      <dsp:spPr>
        <a:xfrm>
          <a:off x="1659588" y="232410"/>
          <a:ext cx="1289875" cy="12898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177B-70D6-4631-8DEB-4CB8C0F2C983}">
      <dsp:nvSpPr>
        <dsp:cNvPr id="0" name=""/>
        <dsp:cNvSpPr/>
      </dsp:nvSpPr>
      <dsp:spPr>
        <a:xfrm>
          <a:off x="3102786" y="0"/>
          <a:ext cx="1506152" cy="3873500"/>
        </a:xfrm>
        <a:prstGeom prst="roundRect">
          <a:avLst>
            <a:gd name="adj" fmla="val 10000"/>
          </a:avLst>
        </a:prstGeom>
        <a:solidFill>
          <a:schemeClr val="accent2">
            <a:hueOff val="-578480"/>
            <a:satOff val="-3970"/>
            <a:lumOff val="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latin typeface="Corbel" panose="020B0503020204020204" pitchFamily="34" charset="0"/>
            </a:rPr>
            <a:t>Currículo, </a:t>
          </a:r>
          <a:br>
            <a:rPr lang="pt-BR" sz="1600" kern="1200" dirty="0">
              <a:latin typeface="Corbel" panose="020B0503020204020204" pitchFamily="34" charset="0"/>
            </a:rPr>
          </a:br>
          <a:r>
            <a:rPr lang="pt-BR" sz="1600" kern="1200" dirty="0" err="1">
              <a:latin typeface="Corbel" panose="020B0503020204020204" pitchFamily="34" charset="0"/>
            </a:rPr>
            <a:t>co-currículo</a:t>
          </a:r>
          <a:r>
            <a:rPr lang="pt-BR" sz="1600" kern="1200" dirty="0">
              <a:latin typeface="Corbel" panose="020B0503020204020204" pitchFamily="34" charset="0"/>
            </a:rPr>
            <a:t> e produção de aprendizagem</a:t>
          </a:r>
        </a:p>
      </dsp:txBody>
      <dsp:txXfrm>
        <a:off x="3102786" y="1549400"/>
        <a:ext cx="1506152" cy="1549400"/>
      </dsp:txXfrm>
    </dsp:sp>
    <dsp:sp modelId="{B0121682-1F1C-430E-AEF8-774D96D45A6F}">
      <dsp:nvSpPr>
        <dsp:cNvPr id="0" name=""/>
        <dsp:cNvSpPr/>
      </dsp:nvSpPr>
      <dsp:spPr>
        <a:xfrm>
          <a:off x="3210925" y="232410"/>
          <a:ext cx="1289875" cy="12898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EDE6E-8F37-41E8-903D-E7EC24FEF5A5}">
      <dsp:nvSpPr>
        <dsp:cNvPr id="0" name=""/>
        <dsp:cNvSpPr/>
      </dsp:nvSpPr>
      <dsp:spPr>
        <a:xfrm>
          <a:off x="4644047" y="0"/>
          <a:ext cx="1506152" cy="3873500"/>
        </a:xfrm>
        <a:prstGeom prst="roundRect">
          <a:avLst>
            <a:gd name="adj" fmla="val 10000"/>
          </a:avLst>
        </a:prstGeom>
        <a:solidFill>
          <a:schemeClr val="accent2">
            <a:hueOff val="-867720"/>
            <a:satOff val="-5954"/>
            <a:lumOff val="3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latin typeface="Corbel" panose="020B0503020204020204" pitchFamily="34" charset="0"/>
            </a:rPr>
            <a:t>Políticas e práticas universitárias</a:t>
          </a:r>
        </a:p>
      </dsp:txBody>
      <dsp:txXfrm>
        <a:off x="4644047" y="1549400"/>
        <a:ext cx="1506152" cy="1549400"/>
      </dsp:txXfrm>
    </dsp:sp>
    <dsp:sp modelId="{D8A2CCEE-F759-4FC9-87EA-D47FC7A143B0}">
      <dsp:nvSpPr>
        <dsp:cNvPr id="0" name=""/>
        <dsp:cNvSpPr/>
      </dsp:nvSpPr>
      <dsp:spPr>
        <a:xfrm>
          <a:off x="4762262" y="232410"/>
          <a:ext cx="1289875" cy="128987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446DF-242D-4E3B-8695-9C02C1D39A9C}">
      <dsp:nvSpPr>
        <dsp:cNvPr id="0" name=""/>
        <dsp:cNvSpPr/>
      </dsp:nvSpPr>
      <dsp:spPr>
        <a:xfrm>
          <a:off x="6205460" y="0"/>
          <a:ext cx="1506152" cy="3873500"/>
        </a:xfrm>
        <a:prstGeom prst="roundRect">
          <a:avLst>
            <a:gd name="adj" fmla="val 10000"/>
          </a:avLst>
        </a:prstGeom>
        <a:solidFill>
          <a:schemeClr val="accent2">
            <a:hueOff val="-1156960"/>
            <a:satOff val="-7939"/>
            <a:lumOff val="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latin typeface="Corbel" panose="020B0503020204020204" pitchFamily="34" charset="0"/>
            </a:rPr>
            <a:t>Mobilidade de discentes e docentes</a:t>
          </a:r>
        </a:p>
      </dsp:txBody>
      <dsp:txXfrm>
        <a:off x="6205460" y="1549400"/>
        <a:ext cx="1506152" cy="1549400"/>
      </dsp:txXfrm>
    </dsp:sp>
    <dsp:sp modelId="{F22B6030-3944-4F88-8390-C2653EA6C160}">
      <dsp:nvSpPr>
        <dsp:cNvPr id="0" name=""/>
        <dsp:cNvSpPr/>
      </dsp:nvSpPr>
      <dsp:spPr>
        <a:xfrm>
          <a:off x="6313599" y="232410"/>
          <a:ext cx="1289875" cy="128987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1B33-0E0A-4C26-85B5-C2EBA8B80C14}">
      <dsp:nvSpPr>
        <dsp:cNvPr id="0" name=""/>
        <dsp:cNvSpPr/>
      </dsp:nvSpPr>
      <dsp:spPr>
        <a:xfrm>
          <a:off x="7756797" y="0"/>
          <a:ext cx="1506152" cy="3873500"/>
        </a:xfrm>
        <a:prstGeom prst="roundRect">
          <a:avLst>
            <a:gd name="adj" fmla="val 1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latin typeface="Corbel" panose="020B0503020204020204" pitchFamily="34" charset="0"/>
            </a:rPr>
            <a:t>Colaboração e parcerias</a:t>
          </a:r>
        </a:p>
      </dsp:txBody>
      <dsp:txXfrm>
        <a:off x="7756797" y="1549400"/>
        <a:ext cx="1506152" cy="1549400"/>
      </dsp:txXfrm>
    </dsp:sp>
    <dsp:sp modelId="{C2B3BE04-6EDE-4F0A-968C-8968AAA19AC1}">
      <dsp:nvSpPr>
        <dsp:cNvPr id="0" name=""/>
        <dsp:cNvSpPr/>
      </dsp:nvSpPr>
      <dsp:spPr>
        <a:xfrm>
          <a:off x="7864936" y="232410"/>
          <a:ext cx="1289875" cy="128987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5CCAB-DEFC-4442-99F9-733CA5B3BD47}">
      <dsp:nvSpPr>
        <dsp:cNvPr id="0" name=""/>
        <dsp:cNvSpPr/>
      </dsp:nvSpPr>
      <dsp:spPr>
        <a:xfrm>
          <a:off x="370522" y="3098800"/>
          <a:ext cx="8522017" cy="58102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6439F-E352-46E8-ACE3-0AD08AAEEF61}">
      <dsp:nvSpPr>
        <dsp:cNvPr id="0" name=""/>
        <dsp:cNvSpPr/>
      </dsp:nvSpPr>
      <dsp:spPr>
        <a:xfrm>
          <a:off x="1546084" y="2648202"/>
          <a:ext cx="1889658" cy="188965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tx1"/>
              </a:solidFill>
              <a:latin typeface="Corbel" panose="020B0503020204020204" pitchFamily="34" charset="0"/>
            </a:rPr>
            <a:t>Presença de estrangeiros e estudantes-convênios no campus</a:t>
          </a:r>
        </a:p>
      </dsp:txBody>
      <dsp:txXfrm>
        <a:off x="1925989" y="3090845"/>
        <a:ext cx="1129848" cy="971324"/>
      </dsp:txXfrm>
    </dsp:sp>
    <dsp:sp modelId="{61A5A131-8E0A-436D-9CDE-873D79D419AB}">
      <dsp:nvSpPr>
        <dsp:cNvPr id="0" name=""/>
        <dsp:cNvSpPr/>
      </dsp:nvSpPr>
      <dsp:spPr>
        <a:xfrm>
          <a:off x="62544" y="1808302"/>
          <a:ext cx="1959610" cy="1780058"/>
        </a:xfrm>
        <a:prstGeom prst="gear6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tx1"/>
              </a:solidFill>
              <a:latin typeface="Corbel" panose="020B0503020204020204" pitchFamily="34" charset="0"/>
            </a:rPr>
            <a:t>Quantidade e qualidade de concessões de pesquisa internacional</a:t>
          </a:r>
        </a:p>
      </dsp:txBody>
      <dsp:txXfrm>
        <a:off x="536779" y="2259145"/>
        <a:ext cx="1011140" cy="878372"/>
      </dsp:txXfrm>
    </dsp:sp>
    <dsp:sp modelId="{9DDF6895-D9AF-48EF-8EA1-EE48EFCCC469}">
      <dsp:nvSpPr>
        <dsp:cNvPr id="0" name=""/>
        <dsp:cNvSpPr/>
      </dsp:nvSpPr>
      <dsp:spPr>
        <a:xfrm rot="20700000">
          <a:off x="1272370" y="690773"/>
          <a:ext cx="1701913" cy="1681366"/>
        </a:xfrm>
        <a:prstGeom prst="gear6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tx1"/>
              </a:solidFill>
              <a:latin typeface="Corbel" panose="020B0503020204020204" pitchFamily="34" charset="0"/>
            </a:rPr>
            <a:t>Projetos de pesquisa internacionais cooperativos</a:t>
          </a:r>
        </a:p>
      </dsp:txBody>
      <dsp:txXfrm rot="-20700000">
        <a:off x="1646869" y="1058328"/>
        <a:ext cx="952917" cy="946257"/>
      </dsp:txXfrm>
    </dsp:sp>
    <dsp:sp modelId="{7C02CD1D-2F3B-43D8-82CB-0FB8148E81A4}">
      <dsp:nvSpPr>
        <dsp:cNvPr id="0" name=""/>
        <dsp:cNvSpPr/>
      </dsp:nvSpPr>
      <dsp:spPr>
        <a:xfrm>
          <a:off x="1392632" y="2215260"/>
          <a:ext cx="2418763" cy="2418763"/>
        </a:xfrm>
        <a:prstGeom prst="circularArrow">
          <a:avLst>
            <a:gd name="adj1" fmla="val 4687"/>
            <a:gd name="adj2" fmla="val 299029"/>
            <a:gd name="adj3" fmla="val 2494983"/>
            <a:gd name="adj4" fmla="val 1590768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02C5F-7430-48AA-A198-A26AAC0EEDCA}">
      <dsp:nvSpPr>
        <dsp:cNvPr id="0" name=""/>
        <dsp:cNvSpPr/>
      </dsp:nvSpPr>
      <dsp:spPr>
        <a:xfrm rot="1148070">
          <a:off x="40492" y="1301638"/>
          <a:ext cx="1757382" cy="17573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BBAC8-1114-44BF-8FF4-BEAFAD59CBC9}">
      <dsp:nvSpPr>
        <dsp:cNvPr id="0" name=""/>
        <dsp:cNvSpPr/>
      </dsp:nvSpPr>
      <dsp:spPr>
        <a:xfrm rot="3254582">
          <a:off x="1095791" y="414465"/>
          <a:ext cx="1894812" cy="18948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2B048-AE68-406A-8C06-C80918780AF3}">
      <dsp:nvSpPr>
        <dsp:cNvPr id="0" name=""/>
        <dsp:cNvSpPr/>
      </dsp:nvSpPr>
      <dsp:spPr>
        <a:xfrm>
          <a:off x="1846585" y="2489394"/>
          <a:ext cx="2256937" cy="225693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Corbel" panose="020B0503020204020204" pitchFamily="34" charset="0"/>
            </a:rPr>
            <a:t>Associações internacionais envolvendo consultoria para universidades estrangeiras e outras instituições</a:t>
          </a:r>
          <a:endParaRPr lang="pt-BR" sz="1200" b="1" kern="1200" noProof="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2300330" y="3018071"/>
        <a:ext cx="1349447" cy="1160112"/>
      </dsp:txXfrm>
    </dsp:sp>
    <dsp:sp modelId="{4A5C3331-1525-48AF-8681-B739A39466C4}">
      <dsp:nvSpPr>
        <dsp:cNvPr id="0" name=""/>
        <dsp:cNvSpPr/>
      </dsp:nvSpPr>
      <dsp:spPr>
        <a:xfrm>
          <a:off x="425822" y="1881038"/>
          <a:ext cx="1856680" cy="1791204"/>
        </a:xfrm>
        <a:prstGeom prst="gear6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Corbel" panose="020B0503020204020204" pitchFamily="34" charset="0"/>
            </a:rPr>
            <a:t>Unidades universitárias com metas de internacionalização</a:t>
          </a:r>
        </a:p>
      </dsp:txBody>
      <dsp:txXfrm>
        <a:off x="886281" y="2334704"/>
        <a:ext cx="935762" cy="883872"/>
      </dsp:txXfrm>
    </dsp:sp>
    <dsp:sp modelId="{87CF2EAC-98CA-439F-9CF7-E10102DBB26E}">
      <dsp:nvSpPr>
        <dsp:cNvPr id="0" name=""/>
        <dsp:cNvSpPr/>
      </dsp:nvSpPr>
      <dsp:spPr>
        <a:xfrm rot="20700000">
          <a:off x="1452814" y="823531"/>
          <a:ext cx="1608245" cy="1608245"/>
        </a:xfrm>
        <a:prstGeom prst="gear6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noProof="0" dirty="0">
              <a:solidFill>
                <a:schemeClr val="tx1"/>
              </a:solidFill>
              <a:latin typeface="Corbel" panose="020B0503020204020204" pitchFamily="34" charset="0"/>
            </a:rPr>
            <a:t>Aumento de sistemas educacionais integrados</a:t>
          </a:r>
          <a:endParaRPr lang="pt-BR" sz="12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 rot="-20700000">
        <a:off x="1805550" y="1176266"/>
        <a:ext cx="902775" cy="902775"/>
      </dsp:txXfrm>
    </dsp:sp>
    <dsp:sp modelId="{A937A939-DF2E-431C-8DC7-99887DE6C2C4}">
      <dsp:nvSpPr>
        <dsp:cNvPr id="0" name=""/>
        <dsp:cNvSpPr/>
      </dsp:nvSpPr>
      <dsp:spPr>
        <a:xfrm>
          <a:off x="1462982" y="2175881"/>
          <a:ext cx="2888880" cy="2888880"/>
        </a:xfrm>
        <a:prstGeom prst="circularArrow">
          <a:avLst>
            <a:gd name="adj1" fmla="val 4687"/>
            <a:gd name="adj2" fmla="val 299029"/>
            <a:gd name="adj3" fmla="val 2514061"/>
            <a:gd name="adj4" fmla="val 1586581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7BCF7-E700-4D91-8492-8F24829C14ED}">
      <dsp:nvSpPr>
        <dsp:cNvPr id="0" name=""/>
        <dsp:cNvSpPr/>
      </dsp:nvSpPr>
      <dsp:spPr>
        <a:xfrm>
          <a:off x="242767" y="1593144"/>
          <a:ext cx="2098952" cy="20989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FDAD0-0C93-4F4C-AE93-81EDBB938AB1}">
      <dsp:nvSpPr>
        <dsp:cNvPr id="0" name=""/>
        <dsp:cNvSpPr/>
      </dsp:nvSpPr>
      <dsp:spPr>
        <a:xfrm>
          <a:off x="1080810" y="471654"/>
          <a:ext cx="2263092" cy="22630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45FB9-35E2-489D-B7B7-397659F0D72B}">
      <dsp:nvSpPr>
        <dsp:cNvPr id="0" name=""/>
        <dsp:cNvSpPr/>
      </dsp:nvSpPr>
      <dsp:spPr>
        <a:xfrm>
          <a:off x="1265957" y="2163814"/>
          <a:ext cx="2007120" cy="189476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noProof="0" dirty="0">
              <a:solidFill>
                <a:schemeClr val="tx1"/>
              </a:solidFill>
              <a:latin typeface="Corbel" panose="020B0503020204020204" pitchFamily="34" charset="0"/>
            </a:rPr>
            <a:t>Aumento dos contatos entre discentes internacionais e docentes</a:t>
          </a:r>
        </a:p>
      </dsp:txBody>
      <dsp:txXfrm>
        <a:off x="1661080" y="2607653"/>
        <a:ext cx="1216874" cy="973946"/>
      </dsp:txXfrm>
    </dsp:sp>
    <dsp:sp modelId="{6472F5D3-CBD8-4FC8-A72D-82E1DE8AD47A}">
      <dsp:nvSpPr>
        <dsp:cNvPr id="0" name=""/>
        <dsp:cNvSpPr/>
      </dsp:nvSpPr>
      <dsp:spPr>
        <a:xfrm>
          <a:off x="0" y="2162979"/>
          <a:ext cx="1691748" cy="1634863"/>
        </a:xfrm>
        <a:prstGeom prst="gear6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>
              <a:solidFill>
                <a:schemeClr val="tx1"/>
              </a:solidFill>
              <a:latin typeface="Corbel" panose="020B0503020204020204" pitchFamily="34" charset="0"/>
            </a:rPr>
            <a:t>Cooperação internacional e colaboração entre escolas, conselhos e faculdades na universidade</a:t>
          </a:r>
          <a:endParaRPr lang="pt-BR" sz="1000" b="1" kern="1200" noProof="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419851" y="2577048"/>
        <a:ext cx="852046" cy="806725"/>
      </dsp:txXfrm>
    </dsp:sp>
    <dsp:sp modelId="{F7CFA287-CF44-4295-AE11-7D9058083668}">
      <dsp:nvSpPr>
        <dsp:cNvPr id="0" name=""/>
        <dsp:cNvSpPr/>
      </dsp:nvSpPr>
      <dsp:spPr>
        <a:xfrm rot="20700000">
          <a:off x="903691" y="910826"/>
          <a:ext cx="1607068" cy="1512036"/>
        </a:xfrm>
        <a:prstGeom prst="gear6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>
              <a:solidFill>
                <a:schemeClr val="tx1"/>
              </a:solidFill>
              <a:latin typeface="Corbel" panose="020B0503020204020204" pitchFamily="34" charset="0"/>
            </a:rPr>
            <a:t>Aumento do grau de imersão internacional no currículo</a:t>
          </a:r>
          <a:endParaRPr lang="pt-BR" sz="1000" b="1" kern="1200" noProof="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 rot="-20700000">
        <a:off x="1261805" y="1236823"/>
        <a:ext cx="890840" cy="860041"/>
      </dsp:txXfrm>
    </dsp:sp>
    <dsp:sp modelId="{5B73CFC7-8C5F-4C8E-B8DA-C27A551C53F6}">
      <dsp:nvSpPr>
        <dsp:cNvPr id="0" name=""/>
        <dsp:cNvSpPr/>
      </dsp:nvSpPr>
      <dsp:spPr>
        <a:xfrm>
          <a:off x="1286724" y="2004824"/>
          <a:ext cx="2262021" cy="2262021"/>
        </a:xfrm>
        <a:prstGeom prst="circularArrow">
          <a:avLst>
            <a:gd name="adj1" fmla="val 4688"/>
            <a:gd name="adj2" fmla="val 299029"/>
            <a:gd name="adj3" fmla="val 2487146"/>
            <a:gd name="adj4" fmla="val 1592526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26D1A-DF0B-44CA-8D3C-71395438239A}">
      <dsp:nvSpPr>
        <dsp:cNvPr id="0" name=""/>
        <dsp:cNvSpPr/>
      </dsp:nvSpPr>
      <dsp:spPr>
        <a:xfrm rot="1735065">
          <a:off x="-145718" y="1630021"/>
          <a:ext cx="1643500" cy="16435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3E814-5DCB-4646-9198-D742B5ADEF2E}">
      <dsp:nvSpPr>
        <dsp:cNvPr id="0" name=""/>
        <dsp:cNvSpPr/>
      </dsp:nvSpPr>
      <dsp:spPr>
        <a:xfrm rot="4956952">
          <a:off x="821676" y="474872"/>
          <a:ext cx="1772024" cy="177202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895E7-09EF-425D-93B5-3DFF213256BC}">
      <dsp:nvSpPr>
        <dsp:cNvPr id="0" name=""/>
        <dsp:cNvSpPr/>
      </dsp:nvSpPr>
      <dsp:spPr>
        <a:xfrm>
          <a:off x="2630005" y="1748594"/>
          <a:ext cx="2137170" cy="213717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  <a:latin typeface="Corbel" panose="020B0503020204020204" pitchFamily="34" charset="0"/>
            </a:rPr>
            <a:t>8.179</a:t>
          </a:r>
          <a:r>
            <a:rPr lang="pt-BR" sz="1800" b="1" kern="12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pt-BR" sz="1300" b="1" kern="1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1300" b="1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1200" b="1" kern="1200" dirty="0">
              <a:solidFill>
                <a:schemeClr val="tx1"/>
              </a:solidFill>
              <a:latin typeface="Corbel" panose="020B0503020204020204" pitchFamily="34" charset="0"/>
            </a:rPr>
            <a:t>brasileiros no exterior</a:t>
          </a:r>
        </a:p>
      </dsp:txBody>
      <dsp:txXfrm>
        <a:off x="3059671" y="2249216"/>
        <a:ext cx="1277838" cy="1098549"/>
      </dsp:txXfrm>
    </dsp:sp>
    <dsp:sp modelId="{2EF6BE34-B7F7-4781-8213-0D97DAC68ABD}">
      <dsp:nvSpPr>
        <dsp:cNvPr id="0" name=""/>
        <dsp:cNvSpPr/>
      </dsp:nvSpPr>
      <dsp:spPr>
        <a:xfrm>
          <a:off x="1348899" y="1232144"/>
          <a:ext cx="1629627" cy="1576905"/>
        </a:xfrm>
        <a:prstGeom prst="gear6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  <a:latin typeface="Corbel" panose="020B0503020204020204" pitchFamily="34" charset="0"/>
            </a:rPr>
            <a:t>684 </a:t>
          </a:r>
          <a:r>
            <a:rPr lang="pt-BR" sz="1050" b="1" kern="1200" dirty="0">
              <a:solidFill>
                <a:schemeClr val="tx1"/>
              </a:solidFill>
              <a:latin typeface="Corbel" panose="020B0503020204020204" pitchFamily="34" charset="0"/>
            </a:rPr>
            <a:t>estrangeiros no Brasil</a:t>
          </a:r>
        </a:p>
      </dsp:txBody>
      <dsp:txXfrm>
        <a:off x="1753553" y="1631534"/>
        <a:ext cx="820319" cy="778125"/>
      </dsp:txXfrm>
    </dsp:sp>
    <dsp:sp modelId="{0FCDFBAB-6C71-4D7A-95AE-1A11283B7A13}">
      <dsp:nvSpPr>
        <dsp:cNvPr id="0" name=""/>
        <dsp:cNvSpPr/>
      </dsp:nvSpPr>
      <dsp:spPr>
        <a:xfrm rot="20700000">
          <a:off x="2257130" y="171132"/>
          <a:ext cx="1522902" cy="1522902"/>
        </a:xfrm>
        <a:prstGeom prst="gear6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  <a:latin typeface="Corbel" panose="020B0503020204020204" pitchFamily="34" charset="0"/>
            </a:rPr>
            <a:t>1.692</a:t>
          </a:r>
          <a:r>
            <a:rPr lang="pt-BR" sz="1600" b="1" kern="12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br>
            <a:rPr lang="pt-BR" sz="1600" b="1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1050" b="1" kern="1200" dirty="0">
              <a:solidFill>
                <a:schemeClr val="tx1"/>
              </a:solidFill>
              <a:latin typeface="Corbel" panose="020B0503020204020204" pitchFamily="34" charset="0"/>
            </a:rPr>
            <a:t>projetos de pesquisa</a:t>
          </a:r>
        </a:p>
      </dsp:txBody>
      <dsp:txXfrm rot="-20700000">
        <a:off x="2591147" y="505149"/>
        <a:ext cx="854868" cy="854868"/>
      </dsp:txXfrm>
    </dsp:sp>
    <dsp:sp modelId="{727DCDC2-DC3D-4D27-84BD-FED307035F00}">
      <dsp:nvSpPr>
        <dsp:cNvPr id="0" name=""/>
        <dsp:cNvSpPr/>
      </dsp:nvSpPr>
      <dsp:spPr>
        <a:xfrm>
          <a:off x="2462316" y="1428002"/>
          <a:ext cx="2735578" cy="2735578"/>
        </a:xfrm>
        <a:prstGeom prst="circularArrow">
          <a:avLst>
            <a:gd name="adj1" fmla="val 4688"/>
            <a:gd name="adj2" fmla="val 299029"/>
            <a:gd name="adj3" fmla="val 2508461"/>
            <a:gd name="adj4" fmla="val 1587797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B34D6-80CB-4C3D-840E-3300135E2AD6}">
      <dsp:nvSpPr>
        <dsp:cNvPr id="0" name=""/>
        <dsp:cNvSpPr/>
      </dsp:nvSpPr>
      <dsp:spPr>
        <a:xfrm>
          <a:off x="1111295" y="900859"/>
          <a:ext cx="1987568" cy="19875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8516E-C196-471E-B434-C889D623629A}">
      <dsp:nvSpPr>
        <dsp:cNvPr id="0" name=""/>
        <dsp:cNvSpPr/>
      </dsp:nvSpPr>
      <dsp:spPr>
        <a:xfrm>
          <a:off x="1904867" y="-161116"/>
          <a:ext cx="2142999" cy="21429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895E7-09EF-425D-93B5-3DFF213256BC}">
      <dsp:nvSpPr>
        <dsp:cNvPr id="0" name=""/>
        <dsp:cNvSpPr/>
      </dsp:nvSpPr>
      <dsp:spPr>
        <a:xfrm>
          <a:off x="2630005" y="1748594"/>
          <a:ext cx="2137170" cy="213717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solidFill>
                <a:schemeClr val="tx1"/>
              </a:solidFill>
              <a:latin typeface="Corbel" panose="020B0503020204020204" pitchFamily="34" charset="0"/>
            </a:rPr>
            <a:t>32</a:t>
          </a:r>
          <a:r>
            <a:rPr lang="pt-BR" sz="1800" b="1" kern="12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pt-BR" sz="1300" b="1" kern="1200" dirty="0">
              <a:solidFill>
                <a:schemeClr val="tx1"/>
              </a:solidFill>
              <a:latin typeface="Corbel" panose="020B0503020204020204" pitchFamily="34" charset="0"/>
            </a:rPr>
            <a:t/>
          </a:r>
          <a:br>
            <a:rPr lang="pt-BR" sz="1300" b="1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1300" b="0" kern="1200" dirty="0">
              <a:solidFill>
                <a:schemeClr val="tx1"/>
              </a:solidFill>
              <a:latin typeface="Corbel" panose="020B0503020204020204" pitchFamily="34" charset="0"/>
            </a:rPr>
            <a:t>editais ou chamadas públicas</a:t>
          </a:r>
          <a:endParaRPr lang="pt-BR" sz="1200" b="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3059671" y="2249216"/>
        <a:ext cx="1277838" cy="1098549"/>
      </dsp:txXfrm>
    </dsp:sp>
    <dsp:sp modelId="{2EF6BE34-B7F7-4781-8213-0D97DAC68ABD}">
      <dsp:nvSpPr>
        <dsp:cNvPr id="0" name=""/>
        <dsp:cNvSpPr/>
      </dsp:nvSpPr>
      <dsp:spPr>
        <a:xfrm>
          <a:off x="1348899" y="1232144"/>
          <a:ext cx="1629627" cy="1576905"/>
        </a:xfrm>
        <a:prstGeom prst="gear6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  <a:latin typeface="Corbel" panose="020B0503020204020204" pitchFamily="34" charset="0"/>
            </a:rPr>
            <a:t>61 </a:t>
          </a:r>
          <a:br>
            <a:rPr lang="pt-BR" sz="2400" b="1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1050" b="1" kern="1200" dirty="0">
              <a:solidFill>
                <a:schemeClr val="tx1"/>
              </a:solidFill>
              <a:latin typeface="Corbel" panose="020B0503020204020204" pitchFamily="34" charset="0"/>
            </a:rPr>
            <a:t>países parceiros</a:t>
          </a:r>
        </a:p>
      </dsp:txBody>
      <dsp:txXfrm>
        <a:off x="1753553" y="1631534"/>
        <a:ext cx="820319" cy="778125"/>
      </dsp:txXfrm>
    </dsp:sp>
    <dsp:sp modelId="{0FCDFBAB-6C71-4D7A-95AE-1A11283B7A13}">
      <dsp:nvSpPr>
        <dsp:cNvPr id="0" name=""/>
        <dsp:cNvSpPr/>
      </dsp:nvSpPr>
      <dsp:spPr>
        <a:xfrm rot="20700000">
          <a:off x="2257130" y="171132"/>
          <a:ext cx="1522902" cy="1522902"/>
        </a:xfrm>
        <a:prstGeom prst="gear6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Corbel" panose="020B0503020204020204" pitchFamily="34" charset="0"/>
            </a:rPr>
            <a:t>71</a:t>
          </a:r>
          <a:r>
            <a:rPr lang="pt-BR" sz="2000" b="1" kern="12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pt-BR" sz="1600" b="1" kern="12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br>
            <a:rPr lang="pt-BR" sz="1600" b="1" kern="1200" dirty="0">
              <a:solidFill>
                <a:schemeClr val="tx1"/>
              </a:solidFill>
              <a:latin typeface="Corbel" panose="020B0503020204020204" pitchFamily="34" charset="0"/>
            </a:rPr>
          </a:br>
          <a:r>
            <a:rPr lang="pt-BR" sz="1050" b="1" kern="1200" dirty="0">
              <a:solidFill>
                <a:schemeClr val="tx1"/>
              </a:solidFill>
              <a:latin typeface="Corbel" panose="020B0503020204020204" pitchFamily="34" charset="0"/>
            </a:rPr>
            <a:t>Acordos de Cooperação</a:t>
          </a:r>
        </a:p>
      </dsp:txBody>
      <dsp:txXfrm rot="-20700000">
        <a:off x="2591147" y="505149"/>
        <a:ext cx="854868" cy="854868"/>
      </dsp:txXfrm>
    </dsp:sp>
    <dsp:sp modelId="{727DCDC2-DC3D-4D27-84BD-FED307035F00}">
      <dsp:nvSpPr>
        <dsp:cNvPr id="0" name=""/>
        <dsp:cNvSpPr/>
      </dsp:nvSpPr>
      <dsp:spPr>
        <a:xfrm>
          <a:off x="2462316" y="1428002"/>
          <a:ext cx="2735578" cy="2735578"/>
        </a:xfrm>
        <a:prstGeom prst="circularArrow">
          <a:avLst>
            <a:gd name="adj1" fmla="val 4688"/>
            <a:gd name="adj2" fmla="val 299029"/>
            <a:gd name="adj3" fmla="val 2508461"/>
            <a:gd name="adj4" fmla="val 1587797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B34D6-80CB-4C3D-840E-3300135E2AD6}">
      <dsp:nvSpPr>
        <dsp:cNvPr id="0" name=""/>
        <dsp:cNvSpPr/>
      </dsp:nvSpPr>
      <dsp:spPr>
        <a:xfrm>
          <a:off x="1111295" y="900859"/>
          <a:ext cx="1987568" cy="19875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8516E-C196-471E-B434-C889D623629A}">
      <dsp:nvSpPr>
        <dsp:cNvPr id="0" name=""/>
        <dsp:cNvSpPr/>
      </dsp:nvSpPr>
      <dsp:spPr>
        <a:xfrm>
          <a:off x="1904867" y="-161116"/>
          <a:ext cx="2142999" cy="21429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6E086-B3B7-418C-AAA9-9D4AABEBFDBB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CCE14-849C-4712-854A-1AD6927817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4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es.gov.br/images/stories/download/avaliacao/avaliacao-n/Parecer-977-1965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es.gov.br/images/stories/download/avaliacao/avaliacao-n/Parecer-977-1965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es.gov.br/images/stories/download/avaliacao/avaliacao-n/Parecer-977-1965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es.gov.br/images/stories/download/avaliacao/avaliacao-n/Parecer-977-1965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es.gov.br/images/stories/download/avaliacao/avaliacao-n/Parecer-977-1965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es.gov.br/images/stories/download/avaliacao/avaliacao-n/Parecer-977-1965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es.gov.br/images/stories/download/avaliacao/avaliacao-n/Parecer-977-1965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es.gov.br/images/stories/download/avaliacao/avaliacao-n/Parecer-977-1965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es.gov.br/images/stories/download/avaliacao/avaliacao-n/Parecer-977-1965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1953: Implantação do Programa Universitário, principal linha da Capes junto às universidades e institutos de ensino superior. Realizou-se contratação de  professores visitantes estrangeiros, estimulando atividades de intercâmbio e cooperação entre instituições, concedendo bolsas de estudos e apoio eventos de natureza científica.</a:t>
            </a:r>
          </a:p>
          <a:p>
            <a:endParaRPr lang="pt-BR" dirty="0"/>
          </a:p>
          <a:p>
            <a:r>
              <a:rPr lang="pt-BR" dirty="0"/>
              <a:t>1965: Publicação do Parecer Sucupira:</a:t>
            </a:r>
            <a:r>
              <a:rPr lang="pt-BR" baseline="0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homenagem ao professor Newton Sucupira, autor do Parecer nº 977 de 1965. O documento conceituou, formatou e institucionalizou a pós-graduação brasileira nos moldes até hoje vigentes.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https://www.capes.gov.br/images/stories/download/avaliacao/avaliacao-n/Parecer-977-1965.pdf</a:t>
            </a:r>
            <a:endParaRPr lang="pt-BR" dirty="0"/>
          </a:p>
          <a:p>
            <a:endParaRPr lang="pt-BR" dirty="0"/>
          </a:p>
          <a:p>
            <a:r>
              <a:rPr lang="pt-BR" dirty="0"/>
              <a:t>1979: A</a:t>
            </a:r>
            <a:r>
              <a:rPr lang="pt-BR" baseline="0" dirty="0"/>
              <a:t> CAPES incluiu nas suas atividades internacionais os Projetos Conjuntos de Pesquisa</a:t>
            </a:r>
          </a:p>
          <a:p>
            <a:endParaRPr lang="pt-BR" baseline="0" dirty="0"/>
          </a:p>
          <a:p>
            <a:r>
              <a:rPr lang="pt-BR" baseline="0" dirty="0"/>
              <a:t>2011: Criação do Ciência sem Fronteiras: O programa buscava promover a consolidação, expansão e internacionalização da ciência e tecnologia, da inovação e da competitividade brasileira por meio do intercâmbio e da mobilidade internacional. A iniciativa foi fruto de esforço conjunto dos Ministérios da Ciência, Tecnologia e Inovação (MCTI) e do Ministério da Educação (MEC), por meio de suas respectivas instituições de fomento – CNPq e Capes –, e Secretarias de Ensino Superior e de Ensino Tecnológico do MEC.</a:t>
            </a:r>
          </a:p>
          <a:p>
            <a:endParaRPr lang="pt-BR" baseline="0" dirty="0"/>
          </a:p>
          <a:p>
            <a:r>
              <a:rPr lang="pt-BR" baseline="0" dirty="0"/>
              <a:t>2018: Criação do PrInt (Programa Institucional de Internacionalização): Fomentar a construção, a implementação e a consolidação de planos estratégicos de internacionalização das instituições contempladas nas áreas do conhecimento por elas priorizadas; Estimular a formação de redes de pesquisas internacionais com vistas a aprimorar a qualidade da produção acadêmica vinculadas à pós-graduação; Ampliar as ações de apoio à internacionalização na pós-graduação das instituições contempladas; Promover a mobilidade de docentes e discentes, com ênfase em doutorandos, </a:t>
            </a:r>
            <a:r>
              <a:rPr lang="pt-BR" baseline="0" dirty="0" err="1"/>
              <a:t>pós-doutorandos</a:t>
            </a:r>
            <a:r>
              <a:rPr lang="pt-BR" baseline="0" dirty="0"/>
              <a:t> e docentes para o exterior e do exterior para o Brasil, vinculados a programas de pós-graduação stricto sensu com cooperação internacional; Fomentar a transformação das instituições participantes em um ambiente internacional; e Integrar outras ações de fomento da Capes ao esforço de internacionalização.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A56B-4239-45B3-AE5A-7B6552035B8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5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1953: Implantação do Programa Universitário, principal linha da Capes junto às universidades e institutos de ensino superior. Realizou-se contratação de  professores visitantes estrangeiros, estimulando atividades de intercâmbio e cooperação entre instituições, concedendo bolsas de estudos e apoio eventos de natureza científica.</a:t>
            </a:r>
          </a:p>
          <a:p>
            <a:endParaRPr lang="pt-BR" dirty="0"/>
          </a:p>
          <a:p>
            <a:r>
              <a:rPr lang="pt-BR" dirty="0"/>
              <a:t>1965: Publicação do Parecer Sucupira:</a:t>
            </a:r>
            <a:r>
              <a:rPr lang="pt-BR" baseline="0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homenagem ao professor Newton Sucupira, autor do Parecer nº 977 de 1965. O documento conceituou, formatou e institucionalizou a pós-graduação brasileira nos moldes até hoje vigentes.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https://www.capes.gov.br/images/stories/download/avaliacao/avaliacao-n/Parecer-977-1965.pdf</a:t>
            </a:r>
            <a:endParaRPr lang="pt-BR" dirty="0"/>
          </a:p>
          <a:p>
            <a:endParaRPr lang="pt-BR" dirty="0"/>
          </a:p>
          <a:p>
            <a:r>
              <a:rPr lang="pt-BR" dirty="0"/>
              <a:t>1979: A</a:t>
            </a:r>
            <a:r>
              <a:rPr lang="pt-BR" baseline="0" dirty="0"/>
              <a:t> CAPES incluiu nas suas atividades internacionais os Projetos Conjuntos de Pesquisa</a:t>
            </a:r>
          </a:p>
          <a:p>
            <a:endParaRPr lang="pt-BR" baseline="0" dirty="0"/>
          </a:p>
          <a:p>
            <a:r>
              <a:rPr lang="pt-BR" baseline="0" dirty="0"/>
              <a:t>2011: Criação do Ciência sem Fronteiras: O programa buscava promover a consolidação, expansão e internacionalização da ciência e tecnologia, da inovação e da competitividade brasileira por meio do intercâmbio e da mobilidade internacional. A iniciativa foi fruto de esforço conjunto dos Ministérios da Ciência, Tecnologia e Inovação (MCTI) e do Ministério da Educação (MEC), por meio de suas respectivas instituições de fomento – CNPq e Capes –, e Secretarias de Ensino Superior e de Ensino Tecnológico do MEC.</a:t>
            </a:r>
          </a:p>
          <a:p>
            <a:endParaRPr lang="pt-BR" baseline="0" dirty="0"/>
          </a:p>
          <a:p>
            <a:r>
              <a:rPr lang="pt-BR" baseline="0" dirty="0"/>
              <a:t>2018: Criação do PrInt (Programa Institucional de Internacionalização): Fomentar a construção, a implementação e a consolidação de planos estratégicos de internacionalização das instituições contempladas nas áreas do conhecimento por elas priorizadas; Estimular a formação de redes de pesquisas internacionais com vistas a aprimorar a qualidade da produção acadêmica vinculadas à pós-graduação; Ampliar as ações de apoio à internacionalização na pós-graduação das instituições contempladas; Promover a mobilidade de docentes e discentes, com ênfase em doutorandos, </a:t>
            </a:r>
            <a:r>
              <a:rPr lang="pt-BR" baseline="0" dirty="0" err="1"/>
              <a:t>pós-doutorandos</a:t>
            </a:r>
            <a:r>
              <a:rPr lang="pt-BR" baseline="0" dirty="0"/>
              <a:t> e docentes para o exterior e do exterior para o Brasil, vinculados a programas de pós-graduação stricto sensu com cooperação internacional; Fomentar a transformação das instituições participantes em um ambiente internacional; e Integrar outras ações de fomento da Capes ao esforço de internacionalização.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A56B-4239-45B3-AE5A-7B6552035B8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144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935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Comprehensive</a:t>
            </a:r>
            <a:r>
              <a:rPr lang="pt-BR" baseline="0" dirty="0"/>
              <a:t> </a:t>
            </a:r>
            <a:r>
              <a:rPr lang="pt-BR" baseline="0" dirty="0" err="1"/>
              <a:t>Internationalization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E14-849C-4712-854A-1AD69278176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51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1953: Implantação do Programa Universitário, principal linha da Capes junto às universidades e institutos de ensino superior. Realizou-se contratação de  professores visitantes estrangeiros, estimulando atividades de intercâmbio e cooperação entre instituições, concedendo bolsas de estudos e apoio eventos de natureza científica.</a:t>
            </a:r>
          </a:p>
          <a:p>
            <a:endParaRPr lang="pt-BR" dirty="0"/>
          </a:p>
          <a:p>
            <a:r>
              <a:rPr lang="pt-BR" dirty="0"/>
              <a:t>1965: Publicação do Parecer Sucupira:</a:t>
            </a:r>
            <a:r>
              <a:rPr lang="pt-BR" baseline="0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homenagem ao professor Newton Sucupira, autor do Parecer nº 977 de 1965. O documento conceituou, formatou e institucionalizou a pós-graduação brasileira nos moldes até hoje vigentes.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https://www.capes.gov.br/images/stories/download/avaliacao/avaliacao-n/Parecer-977-1965.pdf</a:t>
            </a:r>
            <a:endParaRPr lang="pt-BR" dirty="0"/>
          </a:p>
          <a:p>
            <a:endParaRPr lang="pt-BR" dirty="0"/>
          </a:p>
          <a:p>
            <a:r>
              <a:rPr lang="pt-BR" dirty="0"/>
              <a:t>1979: A</a:t>
            </a:r>
            <a:r>
              <a:rPr lang="pt-BR" baseline="0" dirty="0"/>
              <a:t> CAPES incluiu nas suas atividades internacionais os Projetos Conjuntos de Pesquisa</a:t>
            </a:r>
          </a:p>
          <a:p>
            <a:endParaRPr lang="pt-BR" baseline="0" dirty="0"/>
          </a:p>
          <a:p>
            <a:r>
              <a:rPr lang="pt-BR" baseline="0" dirty="0"/>
              <a:t>2011: Criação do Ciência sem Fronteiras: O programa buscava promover a consolidação, expansão e internacionalização da ciência e tecnologia, da inovação e da competitividade brasileira por meio do intercâmbio e da mobilidade internacional. A iniciativa foi fruto de esforço conjunto dos Ministérios da Ciência, Tecnologia e Inovação (MCTI) e do Ministério da Educação (MEC), por meio de suas respectivas instituições de fomento – CNPq e Capes –, e Secretarias de Ensino Superior e de Ensino Tecnológico do MEC.</a:t>
            </a:r>
          </a:p>
          <a:p>
            <a:endParaRPr lang="pt-BR" baseline="0" dirty="0"/>
          </a:p>
          <a:p>
            <a:r>
              <a:rPr lang="pt-BR" baseline="0" dirty="0"/>
              <a:t>2018: Criação do PrInt (Programa Institucional de Internacionalização): Fomentar a construção, a implementação e a consolidação de planos estratégicos de internacionalização das instituições contempladas nas áreas do conhecimento por elas priorizadas; Estimular a formação de redes de pesquisas internacionais com vistas a aprimorar a qualidade da produção acadêmica vinculadas à pós-graduação; Ampliar as ações de apoio à internacionalização na pós-graduação das instituições contempladas; Promover a mobilidade de docentes e discentes, com ênfase em doutorandos, </a:t>
            </a:r>
            <a:r>
              <a:rPr lang="pt-BR" baseline="0" dirty="0" err="1"/>
              <a:t>pós-doutorandos</a:t>
            </a:r>
            <a:r>
              <a:rPr lang="pt-BR" baseline="0" dirty="0"/>
              <a:t> e docentes para o exterior e do exterior para o Brasil, vinculados a programas de pós-graduação stricto sensu com cooperação internacional; Fomentar a transformação das instituições participantes em um ambiente internacional; e Integrar outras ações de fomento da Capes ao esforço de internacionalização.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A56B-4239-45B3-AE5A-7B6552035B8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23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1953: Implantação do Programa Universitário, principal linha da Capes junto às universidades e institutos de ensino superior. Realizou-se contratação de  professores visitantes estrangeiros, estimulando atividades de intercâmbio e cooperação entre instituições, concedendo bolsas de estudos e apoio eventos de natureza científica.</a:t>
            </a:r>
          </a:p>
          <a:p>
            <a:endParaRPr lang="pt-BR" dirty="0"/>
          </a:p>
          <a:p>
            <a:r>
              <a:rPr lang="pt-BR" dirty="0"/>
              <a:t>1965: Publicação do Parecer Sucupira:</a:t>
            </a:r>
            <a:r>
              <a:rPr lang="pt-BR" baseline="0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homenagem ao professor Newton Sucupira, autor do Parecer nº 977 de 1965. O documento conceituou, formatou e institucionalizou a pós-graduação brasileira nos moldes até hoje vigentes.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https://www.capes.gov.br/images/stories/download/avaliacao/avaliacao-n/Parecer-977-1965.pdf</a:t>
            </a:r>
            <a:endParaRPr lang="pt-BR" dirty="0"/>
          </a:p>
          <a:p>
            <a:endParaRPr lang="pt-BR" dirty="0"/>
          </a:p>
          <a:p>
            <a:r>
              <a:rPr lang="pt-BR" dirty="0"/>
              <a:t>1979: A</a:t>
            </a:r>
            <a:r>
              <a:rPr lang="pt-BR" baseline="0" dirty="0"/>
              <a:t> CAPES incluiu nas suas atividades internacionais os Projetos Conjuntos de Pesquisa</a:t>
            </a:r>
          </a:p>
          <a:p>
            <a:endParaRPr lang="pt-BR" baseline="0" dirty="0"/>
          </a:p>
          <a:p>
            <a:r>
              <a:rPr lang="pt-BR" baseline="0" dirty="0"/>
              <a:t>2011: Criação do Ciência sem Fronteiras: O programa buscava promover a consolidação, expansão e internacionalização da ciência e tecnologia, da inovação e da competitividade brasileira por meio do intercâmbio e da mobilidade internacional. A iniciativa foi fruto de esforço conjunto dos Ministérios da Ciência, Tecnologia e Inovação (MCTI) e do Ministério da Educação (MEC), por meio de suas respectivas instituições de fomento – CNPq e Capes –, e Secretarias de Ensino Superior e de Ensino Tecnológico do MEC.</a:t>
            </a:r>
          </a:p>
          <a:p>
            <a:endParaRPr lang="pt-BR" baseline="0" dirty="0"/>
          </a:p>
          <a:p>
            <a:r>
              <a:rPr lang="pt-BR" baseline="0" dirty="0"/>
              <a:t>2018: Criação do PrInt (Programa Institucional de Internacionalização): Fomentar a construção, a implementação e a consolidação de planos estratégicos de internacionalização das instituições contempladas nas áreas do conhecimento por elas priorizadas; Estimular a formação de redes de pesquisas internacionais com vistas a aprimorar a qualidade da produção acadêmica vinculadas à pós-graduação; Ampliar as ações de apoio à internacionalização na pós-graduação das instituições contempladas; Promover a mobilidade de docentes e discentes, com ênfase em doutorandos, </a:t>
            </a:r>
            <a:r>
              <a:rPr lang="pt-BR" baseline="0" dirty="0" err="1"/>
              <a:t>pós-doutorandos</a:t>
            </a:r>
            <a:r>
              <a:rPr lang="pt-BR" baseline="0" dirty="0"/>
              <a:t> e docentes para o exterior e do exterior para o Brasil, vinculados a programas de pós-graduação stricto sensu com cooperação internacional; Fomentar a transformação das instituições participantes em um ambiente internacional; e Integrar outras ações de fomento da Capes ao esforço de internacionalização.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A56B-4239-45B3-AE5A-7B6552035B8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74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1953: Implantação do Programa Universitário, principal linha da Capes junto às universidades e institutos de ensino superior. Realizou-se contratação de  professores visitantes estrangeiros, estimulando atividades de intercâmbio e cooperação entre instituições, concedendo bolsas de estudos e apoio eventos de natureza científica.</a:t>
            </a:r>
          </a:p>
          <a:p>
            <a:endParaRPr lang="pt-BR" dirty="0"/>
          </a:p>
          <a:p>
            <a:r>
              <a:rPr lang="pt-BR" dirty="0"/>
              <a:t>1965: Publicação do Parecer Sucupira:</a:t>
            </a:r>
            <a:r>
              <a:rPr lang="pt-BR" baseline="0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homenagem ao professor Newton Sucupira, autor do Parecer nº 977 de 1965. O documento conceituou, formatou e institucionalizou a pós-graduação brasileira nos moldes até hoje vigentes.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https://www.capes.gov.br/images/stories/download/avaliacao/avaliacao-n/Parecer-977-1965.pdf</a:t>
            </a:r>
            <a:endParaRPr lang="pt-BR" dirty="0"/>
          </a:p>
          <a:p>
            <a:endParaRPr lang="pt-BR" dirty="0"/>
          </a:p>
          <a:p>
            <a:r>
              <a:rPr lang="pt-BR" dirty="0"/>
              <a:t>1979: A</a:t>
            </a:r>
            <a:r>
              <a:rPr lang="pt-BR" baseline="0" dirty="0"/>
              <a:t> CAPES incluiu nas suas atividades internacionais os Projetos Conjuntos de Pesquisa</a:t>
            </a:r>
          </a:p>
          <a:p>
            <a:endParaRPr lang="pt-BR" baseline="0" dirty="0"/>
          </a:p>
          <a:p>
            <a:r>
              <a:rPr lang="pt-BR" baseline="0" dirty="0"/>
              <a:t>2011: Criação do Ciência sem Fronteiras: O programa buscava promover a consolidação, expansão e internacionalização da ciência e tecnologia, da inovação e da competitividade brasileira por meio do intercâmbio e da mobilidade internacional. A iniciativa foi fruto de esforço conjunto dos Ministérios da Ciência, Tecnologia e Inovação (MCTI) e do Ministério da Educação (MEC), por meio de suas respectivas instituições de fomento – CNPq e Capes –, e Secretarias de Ensino Superior e de Ensino Tecnológico do MEC.</a:t>
            </a:r>
          </a:p>
          <a:p>
            <a:endParaRPr lang="pt-BR" baseline="0" dirty="0"/>
          </a:p>
          <a:p>
            <a:r>
              <a:rPr lang="pt-BR" baseline="0" dirty="0"/>
              <a:t>2018: Criação do PrInt (Programa Institucional de Internacionalização): Fomentar a construção, a implementação e a consolidação de planos estratégicos de internacionalização das instituições contempladas nas áreas do conhecimento por elas priorizadas; Estimular a formação de redes de pesquisas internacionais com vistas a aprimorar a qualidade da produção acadêmica vinculadas à pós-graduação; Ampliar as ações de apoio à internacionalização na pós-graduação das instituições contempladas; Promover a mobilidade de docentes e discentes, com ênfase em doutorandos, </a:t>
            </a:r>
            <a:r>
              <a:rPr lang="pt-BR" baseline="0" dirty="0" err="1"/>
              <a:t>pós-doutorandos</a:t>
            </a:r>
            <a:r>
              <a:rPr lang="pt-BR" baseline="0" dirty="0"/>
              <a:t> e docentes para o exterior e do exterior para o Brasil, vinculados a programas de pós-graduação stricto sensu com cooperação internacional; Fomentar a transformação das instituições participantes em um ambiente internacional; e Integrar outras ações de fomento da Capes ao esforço de internacionalização.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A56B-4239-45B3-AE5A-7B6552035B8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11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1953: Implantação do Programa Universitário, principal linha da Capes junto às universidades e institutos de ensino superior. Realizou-se contratação de  professores visitantes estrangeiros, estimulando atividades de intercâmbio e cooperação entre instituições, concedendo bolsas de estudos e apoio eventos de natureza científica.</a:t>
            </a:r>
          </a:p>
          <a:p>
            <a:endParaRPr lang="pt-BR" dirty="0"/>
          </a:p>
          <a:p>
            <a:r>
              <a:rPr lang="pt-BR" dirty="0"/>
              <a:t>1965: Publicação do Parecer Sucupira:</a:t>
            </a:r>
            <a:r>
              <a:rPr lang="pt-BR" baseline="0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homenagem ao professor Newton Sucupira, autor do Parecer nº 977 de 1965. O documento conceituou, formatou e institucionalizou a pós-graduação brasileira nos moldes até hoje vigentes.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https://www.capes.gov.br/images/stories/download/avaliacao/avaliacao-n/Parecer-977-1965.pdf</a:t>
            </a:r>
            <a:endParaRPr lang="pt-BR" dirty="0"/>
          </a:p>
          <a:p>
            <a:endParaRPr lang="pt-BR" dirty="0"/>
          </a:p>
          <a:p>
            <a:r>
              <a:rPr lang="pt-BR" dirty="0"/>
              <a:t>1979: A</a:t>
            </a:r>
            <a:r>
              <a:rPr lang="pt-BR" baseline="0" dirty="0"/>
              <a:t> CAPES incluiu nas suas atividades internacionais os Projetos Conjuntos de Pesquisa</a:t>
            </a:r>
          </a:p>
          <a:p>
            <a:endParaRPr lang="pt-BR" baseline="0" dirty="0"/>
          </a:p>
          <a:p>
            <a:r>
              <a:rPr lang="pt-BR" baseline="0" dirty="0"/>
              <a:t>2011: Criação do Ciência sem Fronteiras: O programa buscava promover a consolidação, expansão e internacionalização da ciência e tecnologia, da inovação e da competitividade brasileira por meio do intercâmbio e da mobilidade internacional. A iniciativa foi fruto de esforço conjunto dos Ministérios da Ciência, Tecnologia e Inovação (MCTI) e do Ministério da Educação (MEC), por meio de suas respectivas instituições de fomento – CNPq e Capes –, e Secretarias de Ensino Superior e de Ensino Tecnológico do MEC.</a:t>
            </a:r>
          </a:p>
          <a:p>
            <a:endParaRPr lang="pt-BR" baseline="0" dirty="0"/>
          </a:p>
          <a:p>
            <a:r>
              <a:rPr lang="pt-BR" baseline="0" dirty="0"/>
              <a:t>2018: Criação do PrInt (Programa Institucional de Internacionalização): Fomentar a construção, a implementação e a consolidação de planos estratégicos de internacionalização das instituições contempladas nas áreas do conhecimento por elas priorizadas; Estimular a formação de redes de pesquisas internacionais com vistas a aprimorar a qualidade da produção acadêmica vinculadas à pós-graduação; Ampliar as ações de apoio à internacionalização na pós-graduação das instituições contempladas; Promover a mobilidade de docentes e discentes, com ênfase em doutorandos, </a:t>
            </a:r>
            <a:r>
              <a:rPr lang="pt-BR" baseline="0" dirty="0" err="1"/>
              <a:t>pós-doutorandos</a:t>
            </a:r>
            <a:r>
              <a:rPr lang="pt-BR" baseline="0" dirty="0"/>
              <a:t> e docentes para o exterior e do exterior para o Brasil, vinculados a programas de pós-graduação stricto sensu com cooperação internacional; Fomentar a transformação das instituições participantes em um ambiente internacional; e Integrar outras ações de fomento da Capes ao esforço de internacionalização.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A56B-4239-45B3-AE5A-7B6552035B8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17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1953: Implantação do Programa Universitário, principal linha da Capes junto às universidades e institutos de ensino superior. Realizou-se contratação de  professores visitantes estrangeiros, estimulando atividades de intercâmbio e cooperação entre instituições, concedendo bolsas de estudos e apoio eventos de natureza científica.</a:t>
            </a:r>
          </a:p>
          <a:p>
            <a:endParaRPr lang="pt-BR" dirty="0"/>
          </a:p>
          <a:p>
            <a:r>
              <a:rPr lang="pt-BR" dirty="0"/>
              <a:t>1965: Publicação do Parecer Sucupira:</a:t>
            </a:r>
            <a:r>
              <a:rPr lang="pt-BR" baseline="0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homenagem ao professor Newton Sucupira, autor do Parecer nº 977 de 1965. O documento conceituou, formatou e institucionalizou a pós-graduação brasileira nos moldes até hoje vigentes.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https://www.capes.gov.br/images/stories/download/avaliacao/avaliacao-n/Parecer-977-1965.pdf</a:t>
            </a:r>
            <a:endParaRPr lang="pt-BR" dirty="0"/>
          </a:p>
          <a:p>
            <a:endParaRPr lang="pt-BR" dirty="0"/>
          </a:p>
          <a:p>
            <a:r>
              <a:rPr lang="pt-BR" dirty="0"/>
              <a:t>1979: A</a:t>
            </a:r>
            <a:r>
              <a:rPr lang="pt-BR" baseline="0" dirty="0"/>
              <a:t> CAPES incluiu nas suas atividades internacionais os Projetos Conjuntos de Pesquisa</a:t>
            </a:r>
          </a:p>
          <a:p>
            <a:endParaRPr lang="pt-BR" baseline="0" dirty="0"/>
          </a:p>
          <a:p>
            <a:r>
              <a:rPr lang="pt-BR" baseline="0" dirty="0"/>
              <a:t>2011: Criação do Ciência sem Fronteiras: O programa buscava promover a consolidação, expansão e internacionalização da ciência e tecnologia, da inovação e da competitividade brasileira por meio do intercâmbio e da mobilidade internacional. A iniciativa foi fruto de esforço conjunto dos Ministérios da Ciência, Tecnologia e Inovação (MCTI) e do Ministério da Educação (MEC), por meio de suas respectivas instituições de fomento – CNPq e Capes –, e Secretarias de Ensino Superior e de Ensino Tecnológico do MEC.</a:t>
            </a:r>
          </a:p>
          <a:p>
            <a:endParaRPr lang="pt-BR" baseline="0" dirty="0"/>
          </a:p>
          <a:p>
            <a:r>
              <a:rPr lang="pt-BR" baseline="0" dirty="0"/>
              <a:t>2018: Criação do PrInt (Programa Institucional de Internacionalização): Fomentar a construção, a implementação e a consolidação de planos estratégicos de internacionalização das instituições contempladas nas áreas do conhecimento por elas priorizadas; Estimular a formação de redes de pesquisas internacionais com vistas a aprimorar a qualidade da produção acadêmica vinculadas à pós-graduação; Ampliar as ações de apoio à internacionalização na pós-graduação das instituições contempladas; Promover a mobilidade de docentes e discentes, com ênfase em doutorandos, </a:t>
            </a:r>
            <a:r>
              <a:rPr lang="pt-BR" baseline="0" dirty="0" err="1"/>
              <a:t>pós-doutorandos</a:t>
            </a:r>
            <a:r>
              <a:rPr lang="pt-BR" baseline="0" dirty="0"/>
              <a:t> e docentes para o exterior e do exterior para o Brasil, vinculados a programas de pós-graduação stricto sensu com cooperação internacional; Fomentar a transformação das instituições participantes em um ambiente internacional; e Integrar outras ações de fomento da Capes ao esforço de internacionalização.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A56B-4239-45B3-AE5A-7B6552035B8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429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1953: Implantação do Programa Universitário, principal linha da Capes junto às universidades e institutos de ensino superior. Realizou-se contratação de  professores visitantes estrangeiros, estimulando atividades de intercâmbio e cooperação entre instituições, concedendo bolsas de estudos e apoio eventos de natureza científica.</a:t>
            </a:r>
          </a:p>
          <a:p>
            <a:endParaRPr lang="pt-BR" dirty="0"/>
          </a:p>
          <a:p>
            <a:r>
              <a:rPr lang="pt-BR" dirty="0"/>
              <a:t>1965: Publicação do Parecer Sucupira:</a:t>
            </a:r>
            <a:r>
              <a:rPr lang="pt-BR" baseline="0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homenagem ao professor Newton Sucupira, autor do Parecer nº 977 de 1965. O documento conceituou, formatou e institucionalizou a pós-graduação brasileira nos moldes até hoje vigentes.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https://www.capes.gov.br/images/stories/download/avaliacao/avaliacao-n/Parecer-977-1965.pdf</a:t>
            </a:r>
            <a:endParaRPr lang="pt-BR" dirty="0"/>
          </a:p>
          <a:p>
            <a:endParaRPr lang="pt-BR" dirty="0"/>
          </a:p>
          <a:p>
            <a:r>
              <a:rPr lang="pt-BR" dirty="0"/>
              <a:t>1979: A</a:t>
            </a:r>
            <a:r>
              <a:rPr lang="pt-BR" baseline="0" dirty="0"/>
              <a:t> CAPES incluiu nas suas atividades internacionais os Projetos Conjuntos de Pesquisa</a:t>
            </a:r>
          </a:p>
          <a:p>
            <a:endParaRPr lang="pt-BR" baseline="0" dirty="0"/>
          </a:p>
          <a:p>
            <a:r>
              <a:rPr lang="pt-BR" baseline="0" dirty="0"/>
              <a:t>2011: Criação do Ciência sem Fronteiras: O programa buscava promover a consolidação, expansão e internacionalização da ciência e tecnologia, da inovação e da competitividade brasileira por meio do intercâmbio e da mobilidade internacional. A iniciativa foi fruto de esforço conjunto dos Ministérios da Ciência, Tecnologia e Inovação (MCTI) e do Ministério da Educação (MEC), por meio de suas respectivas instituições de fomento – CNPq e Capes –, e Secretarias de Ensino Superior e de Ensino Tecnológico do MEC.</a:t>
            </a:r>
          </a:p>
          <a:p>
            <a:endParaRPr lang="pt-BR" baseline="0" dirty="0"/>
          </a:p>
          <a:p>
            <a:r>
              <a:rPr lang="pt-BR" baseline="0" dirty="0"/>
              <a:t>2018: Criação do PrInt (Programa Institucional de Internacionalização): Fomentar a construção, a implementação e a consolidação de planos estratégicos de internacionalização das instituições contempladas nas áreas do conhecimento por elas priorizadas; Estimular a formação de redes de pesquisas internacionais com vistas a aprimorar a qualidade da produção acadêmica vinculadas à pós-graduação; Ampliar as ações de apoio à internacionalização na pós-graduação das instituições contempladas; Promover a mobilidade de docentes e discentes, com ênfase em doutorandos, </a:t>
            </a:r>
            <a:r>
              <a:rPr lang="pt-BR" baseline="0" dirty="0" err="1"/>
              <a:t>pós-doutorandos</a:t>
            </a:r>
            <a:r>
              <a:rPr lang="pt-BR" baseline="0" dirty="0"/>
              <a:t> e docentes para o exterior e do exterior para o Brasil, vinculados a programas de pós-graduação stricto sensu com cooperação internacional; Fomentar a transformação das instituições participantes em um ambiente internacional; e Integrar outras ações de fomento da Capes ao esforço de internacionalização.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A56B-4239-45B3-AE5A-7B6552035B8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51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1953: Implantação do Programa Universitário, principal linha da Capes junto às universidades e institutos de ensino superior. Realizou-se contratação de  professores visitantes estrangeiros, estimulando atividades de intercâmbio e cooperação entre instituições, concedendo bolsas de estudos e apoio eventos de natureza científica.</a:t>
            </a:r>
          </a:p>
          <a:p>
            <a:endParaRPr lang="pt-BR" dirty="0"/>
          </a:p>
          <a:p>
            <a:r>
              <a:rPr lang="pt-BR" dirty="0"/>
              <a:t>1965: Publicação do Parecer Sucupira:</a:t>
            </a:r>
            <a:r>
              <a:rPr lang="pt-BR" baseline="0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homenagem ao professor Newton Sucupira, autor do Parecer nº 977 de 1965. O documento conceituou, formatou e institucionalizou a pós-graduação brasileira nos moldes até hoje vigentes.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https://www.capes.gov.br/images/stories/download/avaliacao/avaliacao-n/Parecer-977-1965.pdf</a:t>
            </a:r>
            <a:endParaRPr lang="pt-BR" dirty="0"/>
          </a:p>
          <a:p>
            <a:endParaRPr lang="pt-BR" dirty="0"/>
          </a:p>
          <a:p>
            <a:r>
              <a:rPr lang="pt-BR" dirty="0"/>
              <a:t>1979: A</a:t>
            </a:r>
            <a:r>
              <a:rPr lang="pt-BR" baseline="0" dirty="0"/>
              <a:t> CAPES incluiu nas suas atividades internacionais os Projetos Conjuntos de Pesquisa</a:t>
            </a:r>
          </a:p>
          <a:p>
            <a:endParaRPr lang="pt-BR" baseline="0" dirty="0"/>
          </a:p>
          <a:p>
            <a:r>
              <a:rPr lang="pt-BR" baseline="0" dirty="0"/>
              <a:t>2011: Criação do Ciência sem Fronteiras: O programa buscava promover a consolidação, expansão e internacionalização da ciência e tecnologia, da inovação e da competitividade brasileira por meio do intercâmbio e da mobilidade internacional. A iniciativa foi fruto de esforço conjunto dos Ministérios da Ciência, Tecnologia e Inovação (MCTI) e do Ministério da Educação (MEC), por meio de suas respectivas instituições de fomento – CNPq e Capes –, e Secretarias de Ensino Superior e de Ensino Tecnológico do MEC.</a:t>
            </a:r>
          </a:p>
          <a:p>
            <a:endParaRPr lang="pt-BR" baseline="0" dirty="0"/>
          </a:p>
          <a:p>
            <a:r>
              <a:rPr lang="pt-BR" baseline="0" dirty="0"/>
              <a:t>2018: Criação do PrInt (Programa Institucional de Internacionalização): Fomentar a construção, a implementação e a consolidação de planos estratégicos de internacionalização das instituições contempladas nas áreas do conhecimento por elas priorizadas; Estimular a formação de redes de pesquisas internacionais com vistas a aprimorar a qualidade da produção acadêmica vinculadas à pós-graduação; Ampliar as ações de apoio à internacionalização na pós-graduação das instituições contempladas; Promover a mobilidade de docentes e discentes, com ênfase em doutorandos, </a:t>
            </a:r>
            <a:r>
              <a:rPr lang="pt-BR" baseline="0" dirty="0" err="1"/>
              <a:t>pós-doutorandos</a:t>
            </a:r>
            <a:r>
              <a:rPr lang="pt-BR" baseline="0" dirty="0"/>
              <a:t> e docentes para o exterior e do exterior para o Brasil, vinculados a programas de pós-graduação stricto sensu com cooperação internacional; Fomentar a transformação das instituições participantes em um ambiente internacional; e Integrar outras ações de fomento da Capes ao esforço de internacionalização.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A56B-4239-45B3-AE5A-7B6552035B8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41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Comprehensive</a:t>
            </a:r>
            <a:r>
              <a:rPr lang="pt-BR" baseline="0" dirty="0"/>
              <a:t> </a:t>
            </a:r>
            <a:r>
              <a:rPr lang="pt-BR" baseline="0" dirty="0" err="1"/>
              <a:t>Internationalization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E14-849C-4712-854A-1AD69278176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5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1551" y="-1"/>
            <a:ext cx="12193588" cy="6858001"/>
            <a:chOff x="-1588" y="0"/>
            <a:chExt cx="12190413" cy="6858001"/>
          </a:xfrm>
        </p:grpSpPr>
        <p:sp>
          <p:nvSpPr>
            <p:cNvPr id="11" name="Retângulo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800" noProof="0" dirty="0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8171" y="609601"/>
            <a:ext cx="3963432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8171" y="5410200"/>
            <a:ext cx="3963432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09A250-FF31-4206-8172-F9D3106AACB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88092" y="685800"/>
            <a:ext cx="1295738" cy="54864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685800"/>
            <a:ext cx="9476721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 userDrawn="1"/>
        </p:nvSpPr>
        <p:spPr>
          <a:xfrm>
            <a:off x="609600" y="2606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1820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 userDrawn="1"/>
        </p:nvSpPr>
        <p:spPr>
          <a:xfrm>
            <a:off x="609600" y="2606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9662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 userDrawn="1"/>
        </p:nvSpPr>
        <p:spPr>
          <a:xfrm>
            <a:off x="609600" y="2606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523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3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1294149" y="685802"/>
            <a:ext cx="1028968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09A250-FF31-4206-8172-F9D3106AACB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172" y="2514600"/>
            <a:ext cx="8231743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6584" y="5410200"/>
            <a:ext cx="8233331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94150" y="685800"/>
            <a:ext cx="503051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553321" y="685800"/>
            <a:ext cx="503050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10974230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4001" y="685800"/>
            <a:ext cx="503051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94001" y="1752600"/>
            <a:ext cx="503051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53320" y="685800"/>
            <a:ext cx="503051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551731" y="1752600"/>
            <a:ext cx="503051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96027F-7875-4030-9381-8BD8C4F21935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09A250-FF31-4206-8172-F9D3106AACB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09A250-FF31-4206-8172-F9D3106AACB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172" y="685800"/>
            <a:ext cx="3963432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171" y="5410200"/>
            <a:ext cx="3963432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876483" y="685800"/>
            <a:ext cx="6705917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09A250-FF31-4206-8172-F9D3106AACB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172" y="685800"/>
            <a:ext cx="3963432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171" y="5410200"/>
            <a:ext cx="3963432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4876483" y="685800"/>
            <a:ext cx="6707347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09A250-FF31-4206-8172-F9D3106AACB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588" y="0"/>
            <a:ext cx="1219212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4150" y="685801"/>
            <a:ext cx="1028968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1097423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1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671" r:id="rId14"/>
    <p:sldLayoutId id="214748374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9421" y="609601"/>
            <a:ext cx="3963432" cy="4724399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Perspectivas da Internacionalização da Pós-Graduação no Brasil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5670" y="5410200"/>
            <a:ext cx="4410730" cy="1333500"/>
          </a:xfrm>
        </p:spPr>
        <p:txBody>
          <a:bodyPr>
            <a:normAutofit fontScale="92500"/>
          </a:bodyPr>
          <a:lstStyle/>
          <a:p>
            <a:r>
              <a:rPr lang="pt-BR" sz="2100" dirty="0" smtClean="0"/>
              <a:t>Diretoria </a:t>
            </a:r>
            <a:r>
              <a:rPr lang="pt-BR" sz="2100" dirty="0"/>
              <a:t>de Relações Internacionais </a:t>
            </a:r>
            <a:r>
              <a:rPr lang="pt-BR" sz="2100" dirty="0" smtClean="0"/>
              <a:t>– DRI</a:t>
            </a:r>
          </a:p>
          <a:p>
            <a:endParaRPr lang="pt-BR" sz="2100" dirty="0"/>
          </a:p>
          <a:p>
            <a:endParaRPr lang="pt-BR" sz="2100" dirty="0" smtClean="0"/>
          </a:p>
          <a:p>
            <a:r>
              <a:rPr lang="pt-BR" sz="1900" dirty="0" smtClean="0"/>
              <a:t>                          </a:t>
            </a:r>
            <a:r>
              <a:rPr lang="pt-BR" sz="1900" dirty="0" smtClean="0"/>
              <a:t>Setembro</a:t>
            </a:r>
            <a:r>
              <a:rPr lang="pt-BR" sz="1900" dirty="0" smtClean="0"/>
              <a:t>/2019</a:t>
            </a:r>
            <a:endParaRPr lang="pt-BR" sz="1900" dirty="0"/>
          </a:p>
          <a:p>
            <a:endParaRPr lang="pt-BR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/>
          <a:stretch/>
        </p:blipFill>
        <p:spPr>
          <a:xfrm>
            <a:off x="4876400" y="0"/>
            <a:ext cx="7338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975973" y="619761"/>
            <a:ext cx="2949691" cy="2093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+mn-lt"/>
              </a:rPr>
              <a:t>O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conhecimento</a:t>
            </a:r>
            <a:r>
              <a:rPr lang="pt-B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reconhecido</a:t>
            </a:r>
            <a:r>
              <a:rPr lang="pt-BR" sz="2000" dirty="0">
                <a:solidFill>
                  <a:schemeClr val="tx1"/>
                </a:solidFill>
                <a:latin typeface="+mn-lt"/>
              </a:rPr>
              <a:t> é um bem de alto valor, que gera patentes, </a:t>
            </a:r>
            <a:br>
              <a:rPr lang="pt-BR" sz="2000" dirty="0">
                <a:solidFill>
                  <a:schemeClr val="tx1"/>
                </a:solidFill>
                <a:latin typeface="+mn-lt"/>
              </a:rPr>
            </a:br>
            <a:r>
              <a:rPr lang="pt-BR" sz="2000" dirty="0">
                <a:solidFill>
                  <a:schemeClr val="tx1"/>
                </a:solidFill>
                <a:latin typeface="+mn-lt"/>
              </a:rPr>
              <a:t>mas, atualmente, está concentrado em poucos países do hemisfério norte.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52472"/>
              </p:ext>
            </p:extLst>
          </p:nvPr>
        </p:nvGraphicFramePr>
        <p:xfrm>
          <a:off x="1886238" y="619761"/>
          <a:ext cx="5678343" cy="589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7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0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orbel" panose="020B0503020204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orbel" panose="020B0503020204020204" pitchFamily="34" charset="0"/>
                        </a:rPr>
                        <a:t>País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orbel" panose="020B0503020204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orbel" panose="020B0503020204020204" pitchFamily="34" charset="0"/>
                        </a:rPr>
                        <a:t>Mudança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13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Singapura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23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Hong Kong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60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Estados Unidos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53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Suíça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06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Emirados Árabes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55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Holanda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718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Irlanda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50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Dinamarca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338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Suécia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953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Catar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Noruega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260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Luxemburgo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796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Canadá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293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94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Finlândia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874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59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pt-B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489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Croácia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416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endParaRPr lang="pt-BR" sz="1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796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Mongólia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411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rbel" panose="020B0503020204020204" pitchFamily="34" charset="0"/>
                        </a:rPr>
                        <a:t>Venezuela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303940" y="6550223"/>
            <a:ext cx="5960460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BR" sz="1400" b="1" dirty="0">
                <a:latin typeface="Corbel" panose="020B0503020204020204" pitchFamily="34" charset="0"/>
              </a:rPr>
              <a:t>Fonte</a:t>
            </a:r>
            <a:r>
              <a:rPr lang="pt-BR" sz="1400" i="1" dirty="0">
                <a:latin typeface="Corbel" panose="020B0503020204020204" pitchFamily="34" charset="0"/>
              </a:rPr>
              <a:t>: </a:t>
            </a:r>
            <a:r>
              <a:rPr lang="pt-BR" sz="1400" i="1" dirty="0" err="1">
                <a:latin typeface="Corbel" panose="020B0503020204020204" pitchFamily="34" charset="0"/>
              </a:rPr>
              <a:t>International</a:t>
            </a:r>
            <a:r>
              <a:rPr lang="pt-BR" sz="1400" i="1" dirty="0">
                <a:latin typeface="Corbel" panose="020B0503020204020204" pitchFamily="34" charset="0"/>
              </a:rPr>
              <a:t> </a:t>
            </a:r>
            <a:r>
              <a:rPr lang="pt-BR" sz="1400" i="1" dirty="0" err="1">
                <a:latin typeface="Corbel" panose="020B0503020204020204" pitchFamily="34" charset="0"/>
              </a:rPr>
              <a:t>Institute</a:t>
            </a:r>
            <a:r>
              <a:rPr lang="pt-BR" sz="1400" i="1" dirty="0">
                <a:latin typeface="Corbel" panose="020B0503020204020204" pitchFamily="34" charset="0"/>
              </a:rPr>
              <a:t> for Management </a:t>
            </a:r>
            <a:r>
              <a:rPr lang="pt-BR" sz="1400" i="1" dirty="0" err="1">
                <a:latin typeface="Corbel" panose="020B0503020204020204" pitchFamily="34" charset="0"/>
              </a:rPr>
              <a:t>Development</a:t>
            </a:r>
            <a:r>
              <a:rPr lang="pt-BR" sz="1400" i="1" dirty="0">
                <a:latin typeface="Corbel" panose="020B0503020204020204" pitchFamily="34" charset="0"/>
              </a:rPr>
              <a:t> - IMD</a:t>
            </a:r>
            <a:r>
              <a:rPr lang="pt-BR" sz="14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-85725"/>
            <a:ext cx="9684327" cy="70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>
                <a:solidFill>
                  <a:schemeClr val="tx1"/>
                </a:solidFill>
                <a:latin typeface="Corbel" panose="020B0503020204020204" pitchFamily="34" charset="0"/>
              </a:rPr>
              <a:t>Ranking Mundial de Competitividade</a:t>
            </a:r>
            <a:br>
              <a:rPr lang="pt-BR" sz="1800" b="1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pt-BR" sz="1800" b="1" dirty="0">
                <a:solidFill>
                  <a:schemeClr val="tx1"/>
                </a:solidFill>
                <a:latin typeface="Corbel" panose="020B0503020204020204" pitchFamily="34" charset="0"/>
              </a:rPr>
              <a:t>Mudança em um ano (2018-2019)</a:t>
            </a:r>
          </a:p>
        </p:txBody>
      </p:sp>
    </p:spTree>
    <p:extLst>
      <p:ext uri="{BB962C8B-B14F-4D97-AF65-F5344CB8AC3E}">
        <p14:creationId xmlns:p14="http://schemas.microsoft.com/office/powerpoint/2010/main" val="21748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3912005"/>
              </p:ext>
            </p:extLst>
          </p:nvPr>
        </p:nvGraphicFramePr>
        <p:xfrm>
          <a:off x="1590674" y="1733550"/>
          <a:ext cx="9263063" cy="387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0" y="425885"/>
            <a:ext cx="12192000" cy="725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 internacionalização abrangente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8411D6C6-06AB-314A-BC25-A34C32C7265E}"/>
              </a:ext>
            </a:extLst>
          </p:cNvPr>
          <p:cNvSpPr txBox="1">
            <a:spLocks/>
          </p:cNvSpPr>
          <p:nvPr/>
        </p:nvSpPr>
        <p:spPr>
          <a:xfrm>
            <a:off x="122744" y="5849654"/>
            <a:ext cx="12192000" cy="69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Desenvolvimento da cultura da internacionalização</a:t>
            </a:r>
          </a:p>
        </p:txBody>
      </p:sp>
    </p:spTree>
    <p:extLst>
      <p:ext uri="{BB962C8B-B14F-4D97-AF65-F5344CB8AC3E}">
        <p14:creationId xmlns:p14="http://schemas.microsoft.com/office/powerpoint/2010/main" val="42081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791450" y="2238375"/>
            <a:ext cx="2630114" cy="107589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ESCRITÓRIO DE INTERNACIONALIZAÇÃO </a:t>
            </a:r>
            <a:r>
              <a:rPr lang="pt-BR" b="1" strike="dblStrik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NA</a:t>
            </a:r>
            <a:r>
              <a:rPr lang="pt-B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 DA</a:t>
            </a:r>
            <a:r>
              <a:rPr lang="pt-BR" b="1" strike="sngStrik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pt-B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/>
            </a:r>
            <a:br>
              <a:rPr lang="pt-B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pt-B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INSTITUIÇÃO </a:t>
            </a:r>
            <a:r>
              <a:rPr lang="pt-BR" sz="1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7" name="Picture 4" descr="Resultado de imagem para front 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9903"/>
          <a:stretch/>
        </p:blipFill>
        <p:spPr bwMode="auto">
          <a:xfrm>
            <a:off x="7675393" y="3470231"/>
            <a:ext cx="2841421" cy="30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m para welc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69" y="1847849"/>
            <a:ext cx="4998411" cy="461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" y="94758"/>
            <a:ext cx="12192000" cy="1753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pt-BR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PREMISSA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: </a:t>
            </a:r>
            <a:br>
              <a:rPr lang="pt-BR" sz="28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Projeto da Universidade, não de grupos isolados!</a:t>
            </a:r>
          </a:p>
        </p:txBody>
      </p:sp>
    </p:spTree>
    <p:extLst>
      <p:ext uri="{BB962C8B-B14F-4D97-AF65-F5344CB8AC3E}">
        <p14:creationId xmlns:p14="http://schemas.microsoft.com/office/powerpoint/2010/main" val="38712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grpSp>
        <p:nvGrpSpPr>
          <p:cNvPr id="4" name="Grupo 3" descr="Três gráficos de Ciclo Radial distintos mostrando a relação entre quatro ou cinco tarefas em um grupo"/>
          <p:cNvGrpSpPr/>
          <p:nvPr/>
        </p:nvGrpSpPr>
        <p:grpSpPr>
          <a:xfrm>
            <a:off x="114301" y="1001268"/>
            <a:ext cx="11544300" cy="5389141"/>
            <a:chOff x="303212" y="609600"/>
            <a:chExt cx="10869882" cy="4965497"/>
          </a:xfrm>
        </p:grpSpPr>
        <p:graphicFrame>
          <p:nvGraphicFramePr>
            <p:cNvPr id="7" name="Diagrama 6" descr="O Ciclo Radial mostra a relação entre quatro tarefas em um grupo"/>
            <p:cNvGraphicFramePr/>
            <p:nvPr>
              <p:extLst>
                <p:ext uri="{D42A27DB-BD31-4B8C-83A1-F6EECF244321}">
                  <p14:modId xmlns:p14="http://schemas.microsoft.com/office/powerpoint/2010/main" val="482023090"/>
                </p:ext>
              </p:extLst>
            </p:nvPr>
          </p:nvGraphicFramePr>
          <p:xfrm>
            <a:off x="303212" y="685800"/>
            <a:ext cx="3235027" cy="472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8" name="Diagrama 7" descr="O Ciclo Radial mostra a relação entre quatro tarefas em um grupo"/>
            <p:cNvGraphicFramePr/>
            <p:nvPr>
              <p:extLst>
                <p:ext uri="{D42A27DB-BD31-4B8C-83A1-F6EECF244321}">
                  <p14:modId xmlns:p14="http://schemas.microsoft.com/office/powerpoint/2010/main" val="947410232"/>
                </p:ext>
              </p:extLst>
            </p:nvPr>
          </p:nvGraphicFramePr>
          <p:xfrm>
            <a:off x="3708833" y="609600"/>
            <a:ext cx="3863795" cy="49654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9" name="Diagrama 8" descr="O Ciclo Radial mostra a relação entre cinco tarefas em um grupo"/>
            <p:cNvGraphicFramePr/>
            <p:nvPr>
              <p:extLst>
                <p:ext uri="{D42A27DB-BD31-4B8C-83A1-F6EECF244321}">
                  <p14:modId xmlns:p14="http://schemas.microsoft.com/office/powerpoint/2010/main" val="2905363576"/>
                </p:ext>
              </p:extLst>
            </p:nvPr>
          </p:nvGraphicFramePr>
          <p:xfrm>
            <a:off x="8147704" y="685800"/>
            <a:ext cx="3025390" cy="45159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  <p:sp>
        <p:nvSpPr>
          <p:cNvPr id="10" name="Título 1"/>
          <p:cNvSpPr txBox="1">
            <a:spLocks/>
          </p:cNvSpPr>
          <p:nvPr/>
        </p:nvSpPr>
        <p:spPr>
          <a:xfrm>
            <a:off x="0" y="-104775"/>
            <a:ext cx="12192000" cy="1228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Como realizar a Internacionalização?</a:t>
            </a:r>
          </a:p>
        </p:txBody>
      </p:sp>
    </p:spTree>
    <p:extLst>
      <p:ext uri="{BB962C8B-B14F-4D97-AF65-F5344CB8AC3E}">
        <p14:creationId xmlns:p14="http://schemas.microsoft.com/office/powerpoint/2010/main" val="42339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-104775"/>
            <a:ext cx="12192000" cy="1228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 Diretoria de Relações Internacionais, em 2018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128619302"/>
              </p:ext>
            </p:extLst>
          </p:nvPr>
        </p:nvGraphicFramePr>
        <p:xfrm>
          <a:off x="6279771" y="1975511"/>
          <a:ext cx="5648587" cy="3885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79"/>
          <p:cNvSpPr txBox="1"/>
          <p:nvPr/>
        </p:nvSpPr>
        <p:spPr>
          <a:xfrm>
            <a:off x="4756774" y="1814102"/>
            <a:ext cx="2369952" cy="62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2400" b="1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INVESTIMENTO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Caixa de Texto 2"/>
          <p:cNvSpPr txBox="1">
            <a:spLocks noChangeArrowheads="1"/>
          </p:cNvSpPr>
          <p:nvPr/>
        </p:nvSpPr>
        <p:spPr bwMode="auto">
          <a:xfrm>
            <a:off x="4977345" y="2226076"/>
            <a:ext cx="1645623" cy="35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R$ 440 milhões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00623083"/>
              </p:ext>
            </p:extLst>
          </p:nvPr>
        </p:nvGraphicFramePr>
        <p:xfrm>
          <a:off x="-603623" y="1975511"/>
          <a:ext cx="5648587" cy="3885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383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79"/>
          <p:cNvSpPr txBox="1"/>
          <p:nvPr/>
        </p:nvSpPr>
        <p:spPr>
          <a:xfrm>
            <a:off x="8557746" y="1832744"/>
            <a:ext cx="271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sz="2400" b="1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MODALIDADES DE BOLSAS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766029277"/>
              </p:ext>
            </p:extLst>
          </p:nvPr>
        </p:nvGraphicFramePr>
        <p:xfrm>
          <a:off x="1331650" y="1625566"/>
          <a:ext cx="7016546" cy="460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-104775"/>
            <a:ext cx="12192000" cy="1228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 Diretoria de Relações Internacionais, em 2018</a:t>
            </a:r>
          </a:p>
        </p:txBody>
      </p:sp>
    </p:spTree>
    <p:extLst>
      <p:ext uri="{BB962C8B-B14F-4D97-AF65-F5344CB8AC3E}">
        <p14:creationId xmlns:p14="http://schemas.microsoft.com/office/powerpoint/2010/main" val="23113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247650"/>
            <a:ext cx="12192000" cy="1228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Capes: perspectivas no âmbito da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internacionalização para 2019</a:t>
            </a:r>
          </a:p>
        </p:txBody>
      </p:sp>
      <p:sp>
        <p:nvSpPr>
          <p:cNvPr id="6" name="Retângulo 3">
            <a:extLst>
              <a:ext uri="{FF2B5EF4-FFF2-40B4-BE49-F238E27FC236}">
                <a16:creationId xmlns="" xmlns:a16="http://schemas.microsoft.com/office/drawing/2014/main" id="{BC2E09D5-AE97-6C4F-A9EC-FBB2E52B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98" y="1211185"/>
            <a:ext cx="846014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endParaRPr lang="pt-BR" altLang="pt-BR" sz="2800" dirty="0"/>
          </a:p>
          <a:p>
            <a:pPr>
              <a:buClr>
                <a:srgbClr val="00B050"/>
              </a:buClr>
              <a:buSzPct val="80000"/>
            </a:pPr>
            <a:r>
              <a:rPr lang="pt-BR" altLang="pt-BR" sz="2800" b="1" dirty="0">
                <a:latin typeface="Corbel" panose="020B0503020204020204" pitchFamily="34" charset="0"/>
              </a:rPr>
              <a:t>Programa Institucional de Internacionalização - </a:t>
            </a:r>
            <a:r>
              <a:rPr lang="pt-BR" altLang="pt-BR" sz="2800" b="1" dirty="0" err="1">
                <a:latin typeface="Corbel" panose="020B0503020204020204" pitchFamily="34" charset="0"/>
              </a:rPr>
              <a:t>PrInt</a:t>
            </a:r>
            <a:endParaRPr lang="pt-BR" altLang="pt-BR" sz="2800" b="1" dirty="0">
              <a:latin typeface="Corbel" panose="020B0503020204020204" pitchFamily="34" charset="0"/>
            </a:endParaRPr>
          </a:p>
          <a:p>
            <a:pPr algn="just">
              <a:buClr>
                <a:srgbClr val="00B050"/>
              </a:buClr>
              <a:buSzPct val="80000"/>
            </a:pPr>
            <a:endParaRPr lang="pt-BR" altLang="pt-BR" sz="2800" dirty="0">
              <a:latin typeface="Corbel" panose="020B0503020204020204" pitchFamily="34" charset="0"/>
            </a:endParaRPr>
          </a:p>
          <a:p>
            <a:pPr marL="457200" indent="-457200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orbel" panose="020B0503020204020204" pitchFamily="34" charset="0"/>
              </a:rPr>
              <a:t>Lançado em 2017 por meio do Edital 41/2017.</a:t>
            </a:r>
          </a:p>
          <a:p>
            <a:pPr marL="457200" indent="-457200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endParaRPr lang="pt-BR" altLang="pt-BR" sz="2400" dirty="0">
              <a:latin typeface="Corbel" panose="020B0503020204020204" pitchFamily="34" charset="0"/>
            </a:endParaRPr>
          </a:p>
          <a:p>
            <a:pPr marL="457200" indent="-457200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orbel" panose="020B0503020204020204" pitchFamily="34" charset="0"/>
              </a:rPr>
              <a:t>As </a:t>
            </a:r>
            <a:r>
              <a:rPr lang="pt-BR" altLang="pt-B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36 IES </a:t>
            </a:r>
            <a:r>
              <a:rPr lang="pt-BR" altLang="pt-BR" sz="2400" dirty="0">
                <a:latin typeface="Corbel" panose="020B0503020204020204" pitchFamily="34" charset="0"/>
              </a:rPr>
              <a:t>aprovadas iniciaram a implementação dos projetos em novembro de 2018 com vigência de </a:t>
            </a:r>
            <a:r>
              <a:rPr lang="pt-BR" altLang="pt-B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5 anos </a:t>
            </a:r>
            <a:r>
              <a:rPr lang="pt-BR" altLang="pt-BR" sz="2400" dirty="0">
                <a:latin typeface="Corbel" panose="020B0503020204020204" pitchFamily="34" charset="0"/>
              </a:rPr>
              <a:t>(2019-2023).</a:t>
            </a:r>
          </a:p>
          <a:p>
            <a:pPr marL="457200" indent="-457200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endParaRPr lang="pt-BR" altLang="pt-BR" sz="2400" dirty="0">
              <a:latin typeface="Corbel" panose="020B0503020204020204" pitchFamily="34" charset="0"/>
            </a:endParaRPr>
          </a:p>
          <a:p>
            <a:pPr marL="457200" indent="-457200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orbel" panose="020B0503020204020204" pitchFamily="34" charset="0"/>
              </a:rPr>
              <a:t>São </a:t>
            </a:r>
            <a:r>
              <a:rPr lang="pt-BR" altLang="pt-B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565</a:t>
            </a:r>
            <a:r>
              <a:rPr lang="pt-BR" altLang="pt-BR" sz="2400" dirty="0">
                <a:latin typeface="Corbel" panose="020B0503020204020204" pitchFamily="34" charset="0"/>
              </a:rPr>
              <a:t> projetos planejados com </a:t>
            </a:r>
            <a:r>
              <a:rPr lang="pt-BR" altLang="pt-B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197</a:t>
            </a:r>
            <a:r>
              <a:rPr lang="pt-BR" altLang="pt-BR" sz="2400" dirty="0">
                <a:latin typeface="Corbel" panose="020B0503020204020204" pitchFamily="34" charset="0"/>
              </a:rPr>
              <a:t> temas estratégicos para atividades em </a:t>
            </a:r>
            <a:r>
              <a:rPr lang="pt-BR" altLang="pt-B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86</a:t>
            </a:r>
            <a:r>
              <a:rPr lang="pt-BR" altLang="pt-BR" sz="2400" dirty="0">
                <a:latin typeface="Corbel" panose="020B0503020204020204" pitchFamily="34" charset="0"/>
              </a:rPr>
              <a:t> países parceiros.</a:t>
            </a:r>
            <a:endParaRPr lang="pt-BR" altLang="pt-BR" sz="2800" dirty="0">
              <a:latin typeface="Corbel" panose="020B0503020204020204" pitchFamily="34" charset="0"/>
            </a:endParaRPr>
          </a:p>
          <a:p>
            <a:pPr algn="just">
              <a:buClr>
                <a:srgbClr val="00B050"/>
              </a:buClr>
              <a:buSzPct val="80000"/>
            </a:pPr>
            <a:r>
              <a:rPr lang="pt-BR" altLang="pt-BR" sz="2800" dirty="0"/>
              <a:t> </a:t>
            </a:r>
          </a:p>
          <a:p>
            <a:pPr algn="just"/>
            <a:endParaRPr lang="pt-BR" altLang="pt-BR" sz="2800" dirty="0"/>
          </a:p>
        </p:txBody>
      </p:sp>
      <p:pic>
        <p:nvPicPr>
          <p:cNvPr id="7" name="Picture 4" descr="Resultado de imagem para globo br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791" y="3171825"/>
            <a:ext cx="1814187" cy="17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-85725"/>
            <a:ext cx="12192000" cy="1237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O Programa Capes-PrInt objetiva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36762047"/>
              </p:ext>
            </p:extLst>
          </p:nvPr>
        </p:nvGraphicFramePr>
        <p:xfrm>
          <a:off x="711199" y="1375839"/>
          <a:ext cx="10859911" cy="506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48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-85725"/>
            <a:ext cx="12192000" cy="1237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O Programa Capes-PrInt objetiva incrementar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05515933"/>
              </p:ext>
            </p:extLst>
          </p:nvPr>
        </p:nvGraphicFramePr>
        <p:xfrm>
          <a:off x="711199" y="1375839"/>
          <a:ext cx="10859911" cy="506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72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4EFAE7D-A143-0644-A482-5AA23DFD10F9}"/>
              </a:ext>
            </a:extLst>
          </p:cNvPr>
          <p:cNvSpPr txBox="1">
            <a:spLocks/>
          </p:cNvSpPr>
          <p:nvPr/>
        </p:nvSpPr>
        <p:spPr>
          <a:xfrm>
            <a:off x="1614740" y="99361"/>
            <a:ext cx="9404723" cy="1117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 b="1" dirty="0" err="1"/>
              <a:t>PrInt</a:t>
            </a:r>
            <a:r>
              <a:rPr lang="pt-BR" sz="2800" b="1" dirty="0"/>
              <a:t> </a:t>
            </a:r>
            <a:r>
              <a:rPr lang="pt-BR" sz="2800" dirty="0"/>
              <a:t> </a:t>
            </a:r>
            <a:br>
              <a:rPr lang="pt-BR" sz="2800" dirty="0"/>
            </a:br>
            <a:r>
              <a:rPr lang="pt-BR" sz="2800" dirty="0"/>
              <a:t>Programa Institucional de Internacionalização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78736"/>
              </p:ext>
            </p:extLst>
          </p:nvPr>
        </p:nvGraphicFramePr>
        <p:xfrm>
          <a:off x="606584" y="2587871"/>
          <a:ext cx="5268382" cy="2039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0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Rótulos de Linha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Contagem de TIPO DE IES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ESTADUAL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FEDERAL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PRIVADA COM FINS LUCRATIVOS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PRIVADA SEM FINS LUCRATIVOS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PÚBLICA MUNICIPAL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Total Geral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109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54502" y="1633764"/>
            <a:ext cx="3790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Natureza das IES </a:t>
            </a:r>
            <a:r>
              <a:rPr lang="pt-BR" sz="2800" dirty="0">
                <a:solidFill>
                  <a:srgbClr val="FF0000"/>
                </a:solidFill>
              </a:rPr>
              <a:t>Inscritas</a:t>
            </a:r>
            <a:r>
              <a:rPr lang="pt-BR" sz="2800" dirty="0">
                <a:solidFill>
                  <a:srgbClr val="FFFF00"/>
                </a:solidFill>
              </a:rPr>
              <a:t> </a:t>
            </a:r>
            <a:r>
              <a:rPr lang="pt-BR" sz="2800" dirty="0"/>
              <a:t>no </a:t>
            </a:r>
            <a:r>
              <a:rPr lang="pt-BR" sz="2800" dirty="0" err="1"/>
              <a:t>PrInt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861" y="1769755"/>
            <a:ext cx="5831999" cy="38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99439629"/>
              </p:ext>
            </p:extLst>
          </p:nvPr>
        </p:nvGraphicFramePr>
        <p:xfrm>
          <a:off x="209403" y="992469"/>
          <a:ext cx="11687222" cy="5085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23869" y="3119768"/>
            <a:ext cx="2203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Bolsas Individuais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19423" y="3119765"/>
            <a:ext cx="2180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Projeto Conjunto de Pesquisa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039285" y="3184675"/>
            <a:ext cx="188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PrInt</a:t>
            </a:r>
          </a:p>
          <a:p>
            <a:r>
              <a:rPr lang="pt-BR" sz="1600" dirty="0">
                <a:solidFill>
                  <a:schemeClr val="bg1"/>
                </a:solidFill>
              </a:rPr>
              <a:t>Programa Institucional de Internacionalização     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82923" y="3185682"/>
            <a:ext cx="222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Ciência sem Fronteiras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145364" y="3119767"/>
            <a:ext cx="2183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Parecer Sucupira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973495" y="3184676"/>
            <a:ext cx="239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FUTURE-SE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94200" y="417984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Alguns marcos históricos da internacionalização da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Educação Superior Brasileira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xmlns="" id="{A4EFAE7D-A143-0644-A482-5AA23DFD10F9}"/>
              </a:ext>
            </a:extLst>
          </p:cNvPr>
          <p:cNvSpPr txBox="1">
            <a:spLocks/>
          </p:cNvSpPr>
          <p:nvPr/>
        </p:nvSpPr>
        <p:spPr>
          <a:xfrm>
            <a:off x="1614740" y="99361"/>
            <a:ext cx="9404723" cy="1117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 b="1" dirty="0" err="1"/>
              <a:t>PrInt</a:t>
            </a:r>
            <a:r>
              <a:rPr lang="pt-BR" sz="2800" b="1" dirty="0"/>
              <a:t> </a:t>
            </a:r>
            <a:r>
              <a:rPr lang="pt-BR" sz="2800" dirty="0"/>
              <a:t> </a:t>
            </a:r>
            <a:br>
              <a:rPr lang="pt-BR" sz="2800" dirty="0"/>
            </a:br>
            <a:r>
              <a:rPr lang="pt-BR" sz="2800" dirty="0"/>
              <a:t>Programa Institucional de Internacionalização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61563" y="1529409"/>
            <a:ext cx="332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Natureza das IES  </a:t>
            </a:r>
            <a:r>
              <a:rPr lang="pt-BR" sz="2800" dirty="0">
                <a:solidFill>
                  <a:srgbClr val="00B050"/>
                </a:solidFill>
              </a:rPr>
              <a:t>Contempladas</a:t>
            </a:r>
          </a:p>
        </p:txBody>
      </p:sp>
      <p:graphicFrame>
        <p:nvGraphicFramePr>
          <p:cNvPr id="7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729384"/>
              </p:ext>
            </p:extLst>
          </p:nvPr>
        </p:nvGraphicFramePr>
        <p:xfrm>
          <a:off x="209321" y="2870790"/>
          <a:ext cx="6544020" cy="2141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4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9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2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Rótulos de Linha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Contagem de TIPO DE IES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ESTADUAL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FEDERAL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07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PRIVADA SEM FINS LUCRATIVOS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Total Geral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829" y="1755696"/>
            <a:ext cx="4450814" cy="45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93873"/>
              </p:ext>
            </p:extLst>
          </p:nvPr>
        </p:nvGraphicFramePr>
        <p:xfrm>
          <a:off x="685802" y="1453370"/>
          <a:ext cx="1875687" cy="456057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75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orbel" panose="020B0503020204020204" pitchFamily="34" charset="0"/>
                        </a:rPr>
                        <a:t>FGV/RJ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FIOCRUZ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FURG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INPE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ITA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PUC/RIO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orbel" panose="020B0503020204020204" pitchFamily="34" charset="0"/>
                        </a:rPr>
                        <a:t>PUC/RS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UERJ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UFABC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orbel" panose="020B0503020204020204" pitchFamily="34" charset="0"/>
                        </a:rPr>
                        <a:t>UFLA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UFMG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UFMS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UFPB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orbel" panose="020B0503020204020204" pitchFamily="34" charset="0"/>
                        </a:rPr>
                        <a:t>UFPE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46791"/>
              </p:ext>
            </p:extLst>
          </p:nvPr>
        </p:nvGraphicFramePr>
        <p:xfrm>
          <a:off x="2798807" y="1453370"/>
          <a:ext cx="1504190" cy="456057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04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orbel" panose="020B0503020204020204" pitchFamily="34" charset="0"/>
                        </a:rPr>
                        <a:t>UFPEL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UFPR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UFRGS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UFRJ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UFRN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UFRPE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orbel" panose="020B0503020204020204" pitchFamily="34" charset="0"/>
                        </a:rPr>
                        <a:t>UFSC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UFSCAR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UFSM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UFV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UNB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UNESP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UNICAMP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UNIFESP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orbel" panose="020B0503020204020204" pitchFamily="34" charset="0"/>
                        </a:rPr>
                        <a:t>UNISINOS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Corbel" panose="020B0503020204020204" pitchFamily="34" charset="0"/>
                        </a:rPr>
                        <a:t>UPM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0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Corbel" panose="020B0503020204020204" pitchFamily="34" charset="0"/>
                        </a:rPr>
                        <a:t>USP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880164569"/>
              </p:ext>
            </p:extLst>
          </p:nvPr>
        </p:nvGraphicFramePr>
        <p:xfrm>
          <a:off x="4215906" y="1037968"/>
          <a:ext cx="6625916" cy="302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FC8A7632-2A58-D445-8200-60E7D8C47E06}"/>
              </a:ext>
            </a:extLst>
          </p:cNvPr>
          <p:cNvSpPr/>
          <p:nvPr/>
        </p:nvSpPr>
        <p:spPr>
          <a:xfrm>
            <a:off x="4335800" y="3759756"/>
            <a:ext cx="7390137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pt-BR" sz="2300" dirty="0">
                <a:latin typeface="Corbel" panose="020B0503020204020204" pitchFamily="34" charset="0"/>
              </a:rPr>
              <a:t>Modalidades: </a:t>
            </a:r>
          </a:p>
          <a:p>
            <a:pPr marL="742950" lvl="1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pt-BR" sz="2300" dirty="0">
                <a:latin typeface="Corbel" panose="020B0503020204020204" pitchFamily="34" charset="0"/>
              </a:rPr>
              <a:t>no Exterior:</a:t>
            </a:r>
          </a:p>
          <a:p>
            <a:pPr lvl="2"/>
            <a:r>
              <a:rPr lang="pt-BR" dirty="0">
                <a:latin typeface="Corbel" panose="020B0503020204020204" pitchFamily="34" charset="0"/>
              </a:rPr>
              <a:t>Doutorado Sanduíche; Professor Visitante Sênior; Professor Visitante Júnior;</a:t>
            </a:r>
          </a:p>
          <a:p>
            <a:pPr lvl="2"/>
            <a:r>
              <a:rPr lang="pt-BR" dirty="0">
                <a:latin typeface="Corbel" panose="020B0503020204020204" pitchFamily="34" charset="0"/>
              </a:rPr>
              <a:t>Capacitação em cursos de curta duração ou “</a:t>
            </a:r>
            <a:r>
              <a:rPr lang="pt-BR" dirty="0" err="1">
                <a:latin typeface="Corbel" panose="020B0503020204020204" pitchFamily="34" charset="0"/>
              </a:rPr>
              <a:t>summer</a:t>
            </a:r>
            <a:r>
              <a:rPr lang="pt-BR" dirty="0">
                <a:latin typeface="Corbel" panose="020B0503020204020204" pitchFamily="34" charset="0"/>
              </a:rPr>
              <a:t>/</a:t>
            </a:r>
            <a:r>
              <a:rPr lang="pt-BR" dirty="0" err="1">
                <a:latin typeface="Corbel" panose="020B0503020204020204" pitchFamily="34" charset="0"/>
              </a:rPr>
              <a:t>winter</a:t>
            </a:r>
            <a:r>
              <a:rPr lang="pt-BR" dirty="0">
                <a:latin typeface="Corbel" panose="020B0503020204020204" pitchFamily="34" charset="0"/>
              </a:rPr>
              <a:t> </a:t>
            </a:r>
            <a:r>
              <a:rPr lang="pt-BR" dirty="0" err="1">
                <a:latin typeface="Corbel" panose="020B0503020204020204" pitchFamily="34" charset="0"/>
              </a:rPr>
              <a:t>schools</a:t>
            </a:r>
            <a:r>
              <a:rPr lang="pt-BR" dirty="0">
                <a:latin typeface="Corbel" panose="020B0503020204020204" pitchFamily="34" charset="0"/>
              </a:rPr>
              <a:t>”.</a:t>
            </a:r>
          </a:p>
          <a:p>
            <a:pPr marL="742950" lvl="1" indent="-285750"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pt-BR" sz="2300" dirty="0">
                <a:latin typeface="Corbel" panose="020B0503020204020204" pitchFamily="34" charset="0"/>
              </a:rPr>
              <a:t>no País:</a:t>
            </a:r>
          </a:p>
          <a:p>
            <a:pPr lvl="2"/>
            <a:r>
              <a:rPr lang="pt-BR" dirty="0">
                <a:latin typeface="Corbel" panose="020B0503020204020204" pitchFamily="34" charset="0"/>
              </a:rPr>
              <a:t>Jovem Talento; Professor Visitante; Pós-Doutorado</a:t>
            </a:r>
          </a:p>
        </p:txBody>
      </p:sp>
      <p:sp>
        <p:nvSpPr>
          <p:cNvPr id="14" name="Título 3">
            <a:extLst>
              <a:ext uri="{FF2B5EF4-FFF2-40B4-BE49-F238E27FC236}">
                <a16:creationId xmlns="" xmlns:a16="http://schemas.microsoft.com/office/drawing/2014/main" id="{A4EFAE7D-A143-0644-A482-5AA23DFD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396" y="24817"/>
            <a:ext cx="9404723" cy="1117319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PrInt 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pt-BR" dirty="0" smtClean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Programa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Institucional de Internacionalização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66675"/>
            <a:ext cx="12192000" cy="1237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O Programa Capes-PrInt pretende aumentar a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visibilidade da pesquisa brasileira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722" y="1937946"/>
            <a:ext cx="2750167" cy="675106"/>
          </a:xfrm>
          <a:prstGeom prst="rect">
            <a:avLst/>
          </a:prstGeom>
        </p:spPr>
      </p:pic>
      <p:pic>
        <p:nvPicPr>
          <p:cNvPr id="8" name="Picture 2" descr="Resultado de imagem para linke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0" y="4849423"/>
            <a:ext cx="2691290" cy="72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researcher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0" y="3174510"/>
            <a:ext cx="2866090" cy="10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m para researcheri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77" y="2954799"/>
            <a:ext cx="3443085" cy="16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m para researcher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93" y="3036155"/>
            <a:ext cx="2658115" cy="9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sultado de imagem para researcher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979" y="4916073"/>
            <a:ext cx="1807403" cy="17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m para workspace.c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0" y="756482"/>
            <a:ext cx="2985176" cy="29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Resultado de imagem para ResearchGat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75" y="4789617"/>
            <a:ext cx="5158327" cy="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Imagem relaciona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24" y="1830821"/>
            <a:ext cx="2743284" cy="8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40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-104775"/>
            <a:ext cx="12192000" cy="1228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Capes: perspectivas no âmbito da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internacionalização para 2019</a:t>
            </a:r>
          </a:p>
        </p:txBody>
      </p:sp>
      <p:sp>
        <p:nvSpPr>
          <p:cNvPr id="6" name="Retângulo 3">
            <a:extLst>
              <a:ext uri="{FF2B5EF4-FFF2-40B4-BE49-F238E27FC236}">
                <a16:creationId xmlns="" xmlns:a16="http://schemas.microsoft.com/office/drawing/2014/main" id="{BC2E09D5-AE97-6C4F-A9EC-FBB2E52B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98" y="1211185"/>
            <a:ext cx="107129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endParaRPr lang="pt-BR" altLang="pt-BR" sz="2800" dirty="0"/>
          </a:p>
          <a:p>
            <a:pPr algn="just">
              <a:buClr>
                <a:srgbClr val="00B050"/>
              </a:buClr>
              <a:buSzPct val="80000"/>
            </a:pPr>
            <a:r>
              <a:rPr lang="pt-BR" altLang="pt-BR" sz="2800" b="1" dirty="0">
                <a:latin typeface="Corbel" panose="020B0503020204020204" pitchFamily="34" charset="0"/>
              </a:rPr>
              <a:t>Acordos de Cooperação internacionais</a:t>
            </a:r>
          </a:p>
          <a:p>
            <a:pPr algn="just">
              <a:buClr>
                <a:srgbClr val="00B050"/>
              </a:buClr>
              <a:buSzPct val="80000"/>
            </a:pPr>
            <a:endParaRPr lang="pt-BR" altLang="pt-BR" sz="2800" dirty="0">
              <a:latin typeface="Corbel" panose="020B0503020204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DFG, DAAD e Humboldt (Alemanha)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Comissão Fulbright, Harvard U., U. of Illinois, Emory U., Purdue U., Yale U. (EUA)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Cofecub (França)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STINT (Suécia)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DFAIT (Canadá)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orbel" panose="020B0503020204020204" pitchFamily="34" charset="0"/>
              </a:rPr>
              <a:t>... </a:t>
            </a:r>
          </a:p>
          <a:p>
            <a:pPr algn="just"/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7846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-104775"/>
            <a:ext cx="12192000" cy="1228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Capes: perspectivas no âmbito da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internacionalização para 2019</a:t>
            </a:r>
          </a:p>
        </p:txBody>
      </p:sp>
      <p:sp>
        <p:nvSpPr>
          <p:cNvPr id="6" name="Retângulo 3">
            <a:extLst>
              <a:ext uri="{FF2B5EF4-FFF2-40B4-BE49-F238E27FC236}">
                <a16:creationId xmlns="" xmlns:a16="http://schemas.microsoft.com/office/drawing/2014/main" id="{BC2E09D5-AE97-6C4F-A9EC-FBB2E52B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98" y="1211185"/>
            <a:ext cx="107129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endParaRPr lang="pt-BR" altLang="pt-BR" sz="2800" dirty="0"/>
          </a:p>
          <a:p>
            <a:pPr algn="just">
              <a:buClr>
                <a:srgbClr val="00B050"/>
              </a:buClr>
              <a:buSzPct val="80000"/>
            </a:pPr>
            <a:r>
              <a:rPr lang="pt-BR" sz="2800" b="1" dirty="0" err="1">
                <a:latin typeface="Corbel" panose="020B0503020204020204" pitchFamily="34" charset="0"/>
              </a:rPr>
              <a:t>Internationalization</a:t>
            </a:r>
            <a:r>
              <a:rPr lang="pt-BR" sz="2800" b="1" dirty="0">
                <a:latin typeface="Corbel" panose="020B0503020204020204" pitchFamily="34" charset="0"/>
              </a:rPr>
              <a:t> </a:t>
            </a:r>
            <a:r>
              <a:rPr lang="pt-BR" sz="2800" b="1" dirty="0" err="1">
                <a:latin typeface="Corbel" panose="020B0503020204020204" pitchFamily="34" charset="0"/>
              </a:rPr>
              <a:t>Lab</a:t>
            </a:r>
            <a:endParaRPr lang="pt-BR" sz="2800" b="1" dirty="0">
              <a:latin typeface="Corbel" panose="020B0503020204020204" pitchFamily="34" charset="0"/>
            </a:endParaRPr>
          </a:p>
          <a:p>
            <a:pPr algn="just">
              <a:buClr>
                <a:srgbClr val="00B050"/>
              </a:buClr>
              <a:buSzPct val="80000"/>
            </a:pPr>
            <a:endParaRPr lang="pt-BR" altLang="pt-BR" sz="2800" dirty="0">
              <a:latin typeface="Corbel" panose="020B0503020204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Apoio ao processo de internacionalização das IES brasileiras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Piloto com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3 IES</a:t>
            </a:r>
            <a:r>
              <a:rPr lang="pt-BR" sz="2400" dirty="0">
                <a:latin typeface="Corbel" panose="020B0503020204020204" pitchFamily="34" charset="0"/>
              </a:rPr>
              <a:t>: UFPA, UFG e UEM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Critérios para participação do Projeto Piloto:</a:t>
            </a:r>
          </a:p>
          <a:p>
            <a:pPr marL="1257300" lvl="1" indent="-457200" algn="just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inscrição no Edital do PrInt</a:t>
            </a:r>
          </a:p>
          <a:p>
            <a:pPr marL="1257300" lvl="1" indent="-457200" algn="just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maior percentual de </a:t>
            </a:r>
            <a:r>
              <a:rPr lang="pt-BR" sz="2400" dirty="0" err="1">
                <a:latin typeface="Corbel" panose="020B0503020204020204" pitchFamily="34" charset="0"/>
              </a:rPr>
              <a:t>PPGs</a:t>
            </a:r>
            <a:r>
              <a:rPr lang="pt-BR" sz="2400" dirty="0">
                <a:latin typeface="Corbel" panose="020B0503020204020204" pitchFamily="34" charset="0"/>
              </a:rPr>
              <a:t> com conceitos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5,6 ou 7</a:t>
            </a:r>
          </a:p>
          <a:p>
            <a:pPr marL="457200" indent="-457200" algn="just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Realização de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3 workshops </a:t>
            </a:r>
            <a:r>
              <a:rPr lang="pt-BR" sz="2400" dirty="0">
                <a:latin typeface="Corbel" panose="020B0503020204020204" pitchFamily="34" charset="0"/>
              </a:rPr>
              <a:t>em 2020 (edital de seleção)</a:t>
            </a:r>
          </a:p>
          <a:p>
            <a:pPr marL="457200" indent="-457200" algn="just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18 meses de duração</a:t>
            </a:r>
          </a:p>
          <a:p>
            <a:pPr marL="457200" indent="-457200" algn="just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Multiplicadores da formação</a:t>
            </a:r>
          </a:p>
          <a:p>
            <a:pPr algn="just"/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31009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-104775"/>
            <a:ext cx="12192000" cy="1228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Capes: perspectivas no âmbito da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internacionalização para 2019</a:t>
            </a:r>
          </a:p>
        </p:txBody>
      </p:sp>
      <p:sp>
        <p:nvSpPr>
          <p:cNvPr id="6" name="Retângulo 3">
            <a:extLst>
              <a:ext uri="{FF2B5EF4-FFF2-40B4-BE49-F238E27FC236}">
                <a16:creationId xmlns="" xmlns:a16="http://schemas.microsoft.com/office/drawing/2014/main" id="{BC2E09D5-AE97-6C4F-A9EC-FBB2E52B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98" y="1211185"/>
            <a:ext cx="107129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endParaRPr lang="pt-BR" altLang="pt-BR" sz="2800" dirty="0"/>
          </a:p>
          <a:p>
            <a:pPr algn="just">
              <a:buClr>
                <a:srgbClr val="00B050"/>
              </a:buClr>
              <a:buSzPct val="80000"/>
            </a:pPr>
            <a:r>
              <a:rPr lang="pt-BR" sz="2800" b="1" dirty="0">
                <a:latin typeface="Corbel" panose="020B0503020204020204" pitchFamily="34" charset="0"/>
              </a:rPr>
              <a:t>Doutorado Internacional</a:t>
            </a:r>
          </a:p>
          <a:p>
            <a:pPr algn="just">
              <a:buClr>
                <a:srgbClr val="00B050"/>
              </a:buClr>
              <a:buSzPct val="80000"/>
            </a:pPr>
            <a:endParaRPr lang="pt-BR" altLang="pt-BR" sz="2800" dirty="0">
              <a:latin typeface="Corbel" panose="020B050302020402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Submissão de projeto pelos </a:t>
            </a:r>
            <a:r>
              <a:rPr lang="pt-BR" sz="2400" dirty="0" err="1">
                <a:latin typeface="Corbel" panose="020B0503020204020204" pitchFamily="34" charset="0"/>
              </a:rPr>
              <a:t>PPGs</a:t>
            </a:r>
            <a:r>
              <a:rPr lang="pt-BR" sz="2400" dirty="0">
                <a:latin typeface="Corbel" panose="020B0503020204020204" pitchFamily="34" charset="0"/>
              </a:rPr>
              <a:t> já existentes no SNPG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Realização de atividades nas IES envolvidas (brasileira e estrangeira)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Dupla titulação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Aulas em idioma estrangeiro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 err="1">
                <a:latin typeface="Corbel" panose="020B0503020204020204" pitchFamily="34" charset="0"/>
              </a:rPr>
              <a:t>Co-currículo</a:t>
            </a:r>
            <a:endParaRPr lang="pt-BR" sz="2400" dirty="0">
              <a:latin typeface="Corbel" panose="020B0503020204020204" pitchFamily="34" charset="0"/>
            </a:endParaRPr>
          </a:p>
          <a:p>
            <a:pPr algn="just"/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39341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-104775"/>
            <a:ext cx="12192000" cy="1228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Capes: perspectivas no âmbito da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internacionalização para 2019</a:t>
            </a:r>
          </a:p>
        </p:txBody>
      </p:sp>
      <p:sp>
        <p:nvSpPr>
          <p:cNvPr id="6" name="Retângulo 3">
            <a:extLst>
              <a:ext uri="{FF2B5EF4-FFF2-40B4-BE49-F238E27FC236}">
                <a16:creationId xmlns="" xmlns:a16="http://schemas.microsoft.com/office/drawing/2014/main" id="{BC2E09D5-AE97-6C4F-A9EC-FBB2E52B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98" y="1211185"/>
            <a:ext cx="107129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endParaRPr lang="pt-BR" altLang="pt-BR" sz="2800" dirty="0"/>
          </a:p>
          <a:p>
            <a:pPr algn="just">
              <a:buClr>
                <a:srgbClr val="00B050"/>
              </a:buClr>
              <a:buSzPct val="80000"/>
            </a:pPr>
            <a:r>
              <a:rPr lang="pt-BR" sz="2800" b="1" dirty="0">
                <a:latin typeface="Corbel" panose="020B0503020204020204" pitchFamily="34" charset="0"/>
              </a:rPr>
              <a:t>Fixação de recém-doutores</a:t>
            </a:r>
          </a:p>
          <a:p>
            <a:pPr algn="just">
              <a:buClr>
                <a:srgbClr val="00B050"/>
              </a:buClr>
              <a:buSzPct val="80000"/>
            </a:pPr>
            <a:endParaRPr lang="pt-BR" altLang="pt-BR" sz="2800" dirty="0">
              <a:latin typeface="Corbel" panose="020B0503020204020204" pitchFamily="34" charset="0"/>
            </a:endParaRPr>
          </a:p>
          <a:p>
            <a:pPr marL="457200" indent="-457200" algn="just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Projeto Piloto com a Humboldt</a:t>
            </a:r>
          </a:p>
          <a:p>
            <a:pPr marL="1257300" lvl="1" indent="-457200" algn="just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Ex-bolsista de Pós-</a:t>
            </a:r>
            <a:r>
              <a:rPr lang="pt-BR" sz="2400" dirty="0" err="1">
                <a:latin typeface="Corbel" panose="020B0503020204020204" pitchFamily="34" charset="0"/>
              </a:rPr>
              <a:t>doc</a:t>
            </a:r>
            <a:r>
              <a:rPr lang="pt-BR" sz="2400" dirty="0">
                <a:latin typeface="Corbel" panose="020B0503020204020204" pitchFamily="34" charset="0"/>
              </a:rPr>
              <a:t> na Alemanha</a:t>
            </a:r>
          </a:p>
          <a:p>
            <a:pPr marL="1257300" lvl="1" indent="-457200" algn="just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Garantia de bolsa de Pós-</a:t>
            </a:r>
            <a:r>
              <a:rPr lang="pt-BR" sz="2400" dirty="0" err="1">
                <a:latin typeface="Corbel" panose="020B0503020204020204" pitchFamily="34" charset="0"/>
              </a:rPr>
              <a:t>doc</a:t>
            </a:r>
            <a:r>
              <a:rPr lang="pt-BR" sz="2400" dirty="0">
                <a:latin typeface="Corbel" panose="020B0503020204020204" pitchFamily="34" charset="0"/>
              </a:rPr>
              <a:t> no Brasil</a:t>
            </a:r>
          </a:p>
          <a:p>
            <a:pPr marL="1257300" lvl="1" indent="-457200" algn="just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Humboldt complementará bolsa mensal com €500,00</a:t>
            </a:r>
          </a:p>
          <a:p>
            <a:pPr marL="1257300" lvl="1" indent="-457200" algn="just"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Humboldt concederá </a:t>
            </a:r>
            <a:r>
              <a:rPr lang="pt-BR" sz="2400" i="1" dirty="0" err="1">
                <a:latin typeface="Corbel" panose="020B0503020204020204" pitchFamily="34" charset="0"/>
              </a:rPr>
              <a:t>grant</a:t>
            </a:r>
            <a:r>
              <a:rPr lang="pt-BR" sz="2400" dirty="0">
                <a:latin typeface="Corbel" panose="020B0503020204020204" pitchFamily="34" charset="0"/>
              </a:rPr>
              <a:t> de € 20,000 para o projeto</a:t>
            </a:r>
          </a:p>
          <a:p>
            <a:pPr marL="457200" indent="-457200" algn="just">
              <a:lnSpc>
                <a:spcPct val="150000"/>
              </a:lnSpc>
              <a:buClr>
                <a:srgbClr val="00B05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>
                <a:latin typeface="Corbel" panose="020B0503020204020204" pitchFamily="34" charset="0"/>
              </a:rPr>
              <a:t>Negociação com demais agências de fomento internacionais</a:t>
            </a:r>
          </a:p>
          <a:p>
            <a:pPr algn="just"/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1405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894200" y="417984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 Internacionalização no âmbito do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Plano Nacional de Pós-Graduação (PNPG) 2011-2020</a:t>
            </a:r>
          </a:p>
        </p:txBody>
      </p:sp>
      <p:sp>
        <p:nvSpPr>
          <p:cNvPr id="7" name="Retângulo 3">
            <a:extLst>
              <a:ext uri="{FF2B5EF4-FFF2-40B4-BE49-F238E27FC236}">
                <a16:creationId xmlns="" xmlns:a16="http://schemas.microsoft.com/office/drawing/2014/main" id="{BC2E09D5-AE97-6C4F-A9EC-FBB2E52B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98" y="1477885"/>
            <a:ext cx="107129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endParaRPr lang="pt-BR" altLang="pt-BR" sz="2800" dirty="0"/>
          </a:p>
          <a:p>
            <a:r>
              <a:rPr lang="pt-BR" altLang="pt-BR" sz="2800" dirty="0">
                <a:latin typeface="Corbel" panose="020B0503020204020204" pitchFamily="34" charset="0"/>
                <a:cs typeface="Calibri" panose="020F0502020204030204" pitchFamily="34" charset="0"/>
              </a:rPr>
              <a:t>O PNPG destaca à internacionalização, pois estimula explicitamente ações como: </a:t>
            </a:r>
          </a:p>
          <a:p>
            <a:pPr marL="914400" lvl="1" indent="-4572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Corbel" panose="020B0503020204020204" pitchFamily="34" charset="0"/>
                <a:cs typeface="Calibri" panose="020F0502020204030204" pitchFamily="34" charset="0"/>
              </a:rPr>
              <a:t>expansão da quantidade de discentes estrangeiros nas universidades brasileiras; </a:t>
            </a:r>
          </a:p>
          <a:p>
            <a:pPr marL="914400" lvl="1" indent="-4572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Corbel" panose="020B0503020204020204" pitchFamily="34" charset="0"/>
                <a:cs typeface="Calibri" panose="020F0502020204030204" pitchFamily="34" charset="0"/>
              </a:rPr>
              <a:t>apoio aos estágios de pós-graduação no exterior (Doutorado Sanduíche);</a:t>
            </a:r>
          </a:p>
          <a:p>
            <a:pPr marL="914400" lvl="1" indent="-4572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Corbel" panose="020B0503020204020204" pitchFamily="34" charset="0"/>
                <a:cs typeface="Calibri" panose="020F0502020204030204" pitchFamily="34" charset="0"/>
              </a:rPr>
              <a:t> incentivo à maior participação dos pesquisadores brasileiros em congressos e eventos internacionais; e</a:t>
            </a:r>
          </a:p>
          <a:p>
            <a:pPr marL="914400" lvl="1" indent="-4572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Corbel" panose="020B0503020204020204" pitchFamily="34" charset="0"/>
                <a:cs typeface="Calibri" panose="020F0502020204030204" pitchFamily="34" charset="0"/>
              </a:rPr>
              <a:t>realização de Doutorado Pleno no exterior.</a:t>
            </a:r>
          </a:p>
          <a:p>
            <a:pPr algn="just"/>
            <a:endParaRPr lang="pt-BR" altLang="pt-BR" sz="2800" dirty="0"/>
          </a:p>
          <a:p>
            <a:pPr algn="just"/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32687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417984"/>
            <a:ext cx="12191999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Dimensão do Sistema Nacional de Pós-Graduação (SNPG)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Em 2017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06679031"/>
              </p:ext>
            </p:extLst>
          </p:nvPr>
        </p:nvGraphicFramePr>
        <p:xfrm>
          <a:off x="1558057" y="409604"/>
          <a:ext cx="9075883" cy="5975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319066" y="4610342"/>
            <a:ext cx="1860552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BR" sz="1400" b="1" dirty="0">
                <a:latin typeface="Corbel" panose="020B0503020204020204" pitchFamily="34" charset="0"/>
              </a:rPr>
              <a:t>Fonte</a:t>
            </a:r>
            <a:r>
              <a:rPr lang="pt-BR" sz="1400" dirty="0">
                <a:latin typeface="Corbel" panose="020B0503020204020204" pitchFamily="34" charset="0"/>
              </a:rPr>
              <a:t>: DAV/Capes</a:t>
            </a:r>
          </a:p>
        </p:txBody>
      </p:sp>
    </p:spTree>
    <p:extLst>
      <p:ext uri="{BB962C8B-B14F-4D97-AF65-F5344CB8AC3E}">
        <p14:creationId xmlns:p14="http://schemas.microsoft.com/office/powerpoint/2010/main" val="5649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417984"/>
            <a:ext cx="12191999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Dimensão do Sistema Nacional de Pós-Graduação (SNPG)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Em 2019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44248302"/>
              </p:ext>
            </p:extLst>
          </p:nvPr>
        </p:nvGraphicFramePr>
        <p:xfrm>
          <a:off x="1558057" y="409604"/>
          <a:ext cx="9075883" cy="5975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319066" y="4610342"/>
            <a:ext cx="1860552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BR" sz="1400" b="1" dirty="0">
                <a:latin typeface="Corbel" panose="020B0503020204020204" pitchFamily="34" charset="0"/>
              </a:rPr>
              <a:t>Fonte</a:t>
            </a:r>
            <a:r>
              <a:rPr lang="pt-BR" sz="1400" dirty="0">
                <a:latin typeface="Corbel" panose="020B0503020204020204" pitchFamily="34" charset="0"/>
              </a:rPr>
              <a:t>: DAV/Capes</a:t>
            </a:r>
          </a:p>
        </p:txBody>
      </p:sp>
    </p:spTree>
    <p:extLst>
      <p:ext uri="{BB962C8B-B14F-4D97-AF65-F5344CB8AC3E}">
        <p14:creationId xmlns:p14="http://schemas.microsoft.com/office/powerpoint/2010/main" val="22202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894200" y="417984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 Internacionalização no âmbito do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Plano Nacional da Educação (PNE) 2014-2024</a:t>
            </a:r>
          </a:p>
        </p:txBody>
      </p:sp>
      <p:sp>
        <p:nvSpPr>
          <p:cNvPr id="17" name="Retângulo 3">
            <a:extLst>
              <a:ext uri="{FF2B5EF4-FFF2-40B4-BE49-F238E27FC236}">
                <a16:creationId xmlns="" xmlns:a16="http://schemas.microsoft.com/office/drawing/2014/main" id="{BC2E09D5-AE97-6C4F-A9EC-FBB2E52B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98" y="1218120"/>
            <a:ext cx="107129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endParaRPr lang="pt-BR" altLang="pt-BR" sz="2800" dirty="0"/>
          </a:p>
          <a:p>
            <a:r>
              <a:rPr lang="pt-BR" sz="2400" b="1" dirty="0">
                <a:latin typeface="Corbel" panose="020B0503020204020204" pitchFamily="34" charset="0"/>
              </a:rPr>
              <a:t>Meta 12</a:t>
            </a:r>
            <a:r>
              <a:rPr lang="pt-BR" sz="2400" dirty="0">
                <a:latin typeface="Corbel" panose="020B0503020204020204" pitchFamily="34" charset="0"/>
              </a:rPr>
              <a:t>: Elevar a taxa bruta de matrícula na educação superior para 50% e a taxa líquida para 33% da população de 18 a 24 anos, assegurada a qualidade da oferta e expansão para, pelo menos, 40% das novas matrículas, no segmento público.</a:t>
            </a:r>
          </a:p>
          <a:p>
            <a:endParaRPr lang="pt-BR" sz="2400" dirty="0">
              <a:latin typeface="Corbel" panose="020B0503020204020204" pitchFamily="34" charset="0"/>
            </a:endParaRPr>
          </a:p>
          <a:p>
            <a:r>
              <a:rPr lang="pt-BR" sz="2400" b="1" dirty="0">
                <a:latin typeface="Corbel" panose="020B0503020204020204" pitchFamily="34" charset="0"/>
              </a:rPr>
              <a:t>Objetivo estratégico</a:t>
            </a:r>
            <a:r>
              <a:rPr lang="pt-BR" sz="2400" dirty="0">
                <a:latin typeface="Corbel" panose="020B0503020204020204" pitchFamily="34" charset="0"/>
              </a:rPr>
              <a:t>: Fomentar o aumento da taxa bruta de matrícula na educação superior da população de 18 a 24 anos, assegurada a qualidade da oferta e expansão das novas matrículas.</a:t>
            </a:r>
          </a:p>
          <a:p>
            <a:r>
              <a:rPr lang="pt-BR" sz="2400" b="1" dirty="0">
                <a:latin typeface="Corbel" panose="020B0503020204020204" pitchFamily="34" charset="0"/>
              </a:rPr>
              <a:t>Iniciativas Finalísticas</a:t>
            </a:r>
            <a:r>
              <a:rPr lang="pt-BR" sz="2400" dirty="0">
                <a:latin typeface="Corbel" panose="020B0503020204020204" pitchFamily="34" charset="0"/>
              </a:rPr>
              <a:t>: Consolidar e ampliar programas e ações de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incentivo à mobilidade estudantil e docente em âmbito nacional e internacional </a:t>
            </a:r>
            <a:r>
              <a:rPr lang="pt-BR" sz="2400" dirty="0">
                <a:latin typeface="Corbel" panose="020B0503020204020204" pitchFamily="34" charset="0"/>
              </a:rPr>
              <a:t>e incentivar a ampliação de programas de extensão e incentivar ações que conectem estudo e campo de prática.</a:t>
            </a:r>
            <a:endParaRPr lang="pt-BR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94200" y="417984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 Internacionalização no âmbito do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Plano Nacional da Educação (PNE) 2014-2024</a:t>
            </a:r>
          </a:p>
        </p:txBody>
      </p:sp>
      <p:sp>
        <p:nvSpPr>
          <p:cNvPr id="8" name="Retângulo 3">
            <a:extLst>
              <a:ext uri="{FF2B5EF4-FFF2-40B4-BE49-F238E27FC236}">
                <a16:creationId xmlns="" xmlns:a16="http://schemas.microsoft.com/office/drawing/2014/main" id="{BC2E09D5-AE97-6C4F-A9EC-FBB2E52B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98" y="1211185"/>
            <a:ext cx="107129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endParaRPr lang="pt-BR" altLang="pt-BR" sz="2800" dirty="0"/>
          </a:p>
          <a:p>
            <a:r>
              <a:rPr lang="pt-BR" sz="2400" b="1" dirty="0">
                <a:latin typeface="Corbel" panose="020B0503020204020204" pitchFamily="34" charset="0"/>
              </a:rPr>
              <a:t>Meta 13</a:t>
            </a:r>
            <a:r>
              <a:rPr lang="pt-BR" sz="2400" dirty="0">
                <a:latin typeface="Corbel" panose="020B0503020204020204" pitchFamily="34" charset="0"/>
              </a:rPr>
              <a:t>: Elevar a qualidade da educação superior e ampliar a proporção de mestres e doutores do corpo docente em efetivo exercício no conjunto do sistema de educação superior para 75%, sendo, do total, no mínimo, 35% doutores.</a:t>
            </a:r>
          </a:p>
          <a:p>
            <a:endParaRPr lang="pt-BR" sz="2400" dirty="0">
              <a:latin typeface="Corbel" panose="020B0503020204020204" pitchFamily="34" charset="0"/>
            </a:endParaRPr>
          </a:p>
          <a:p>
            <a:r>
              <a:rPr lang="pt-BR" sz="2400" b="1" dirty="0">
                <a:latin typeface="Corbel" panose="020B0503020204020204" pitchFamily="34" charset="0"/>
              </a:rPr>
              <a:t>Objetivo estratégico</a:t>
            </a:r>
            <a:r>
              <a:rPr lang="pt-BR" sz="2400" dirty="0">
                <a:latin typeface="Corbel" panose="020B0503020204020204" pitchFamily="34" charset="0"/>
              </a:rPr>
              <a:t>: Promover o aumento da qualidade da educação superior e a ampliação da proporção de mestres e doutores do corpo docente em efetivo exercício no conjunto do sistema de educação superior.</a:t>
            </a:r>
          </a:p>
          <a:p>
            <a:r>
              <a:rPr lang="pt-BR" sz="2400" b="1" dirty="0">
                <a:latin typeface="Corbel" panose="020B0503020204020204" pitchFamily="34" charset="0"/>
              </a:rPr>
              <a:t>Iniciativas Finalísticas</a:t>
            </a:r>
            <a:r>
              <a:rPr lang="pt-BR" sz="2400" dirty="0">
                <a:latin typeface="Corbel" panose="020B0503020204020204" pitchFamily="34" charset="0"/>
              </a:rPr>
              <a:t>: 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Incentivar ações de internacionalização das universidades</a:t>
            </a:r>
            <a:r>
              <a:rPr lang="pt-BR" sz="2400" dirty="0">
                <a:latin typeface="Corbel" panose="020B0503020204020204" pitchFamily="34" charset="0"/>
              </a:rPr>
              <a:t> e ampliar e fortalecer os programas de excelência da pós-graduação.</a:t>
            </a:r>
          </a:p>
          <a:p>
            <a:pPr algn="just"/>
            <a:endParaRPr lang="pt-BR" altLang="pt-BR" sz="2800" dirty="0"/>
          </a:p>
          <a:p>
            <a:pPr algn="just"/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34390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527608046"/>
              </p:ext>
            </p:extLst>
          </p:nvPr>
        </p:nvGraphicFramePr>
        <p:xfrm>
          <a:off x="1472507" y="93519"/>
          <a:ext cx="8982364" cy="604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543627" y="6320480"/>
            <a:ext cx="4981864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BR" sz="1400" b="1" dirty="0">
                <a:latin typeface="Corbel" panose="020B0503020204020204" pitchFamily="34" charset="0"/>
              </a:rPr>
              <a:t>Fonte</a:t>
            </a:r>
            <a:r>
              <a:rPr lang="pt-BR" sz="1400" i="1" dirty="0">
                <a:latin typeface="Corbel" panose="020B0503020204020204" pitchFamily="34" charset="0"/>
              </a:rPr>
              <a:t>: clarivate.com</a:t>
            </a:r>
            <a:r>
              <a:rPr lang="pt-BR" sz="1400" dirty="0">
                <a:latin typeface="Corbel" panose="020B0503020204020204" pitchFamily="34" charset="0"/>
              </a:rPr>
              <a:t>. Data de exportação 30/7/2019.</a:t>
            </a:r>
          </a:p>
        </p:txBody>
      </p:sp>
    </p:spTree>
    <p:extLst>
      <p:ext uri="{BB962C8B-B14F-4D97-AF65-F5344CB8AC3E}">
        <p14:creationId xmlns:p14="http://schemas.microsoft.com/office/powerpoint/2010/main" val="21807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9523" y="122950"/>
            <a:ext cx="12201523" cy="1318672"/>
          </a:xfrm>
          <a:prstGeom prst="rect">
            <a:avLst/>
          </a:prstGeom>
          <a:solidFill>
            <a:srgbClr val="0C55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6" tIns="46788" rIns="89976" bIns="4678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pt-BR" altLang="pt-BR" sz="4000" dirty="0">
                <a:solidFill>
                  <a:srgbClr val="FFFFFF"/>
                </a:solidFill>
                <a:latin typeface="Calibri" panose="020F0502020204030204" pitchFamily="34" charset="0"/>
              </a:rPr>
              <a:t>Áreas de destaque da ciência Brasileira</a:t>
            </a:r>
            <a:r>
              <a:rPr lang="pt-BR" altLang="pt-BR" sz="3800" dirty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pt-BR" altLang="pt-BR" sz="38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</a:rPr>
              <a:t>Física e Ciências Espaciais com elevado impacto e elevada colaboração internacional</a:t>
            </a:r>
            <a:b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</a:rPr>
              <a:t>Medicina Clínica com maiores números de publicações</a:t>
            </a: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87" y="1541990"/>
            <a:ext cx="10322168" cy="5077751"/>
          </a:xfrm>
          <a:prstGeom prst="rect">
            <a:avLst/>
          </a:prstGeom>
          <a:noFill/>
          <a:ln w="3175">
            <a:solidFill>
              <a:srgbClr val="0C55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9943006" y="6619741"/>
            <a:ext cx="1542849" cy="21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/>
            <a:r>
              <a:rPr lang="pt-BR" altLang="pt-BR" sz="800" dirty="0">
                <a:solidFill>
                  <a:srgbClr val="000000"/>
                </a:solidFill>
              </a:rPr>
              <a:t>Web </a:t>
            </a:r>
            <a:r>
              <a:rPr lang="pt-BR" altLang="pt-BR" sz="800" dirty="0" err="1">
                <a:solidFill>
                  <a:srgbClr val="000000"/>
                </a:solidFill>
              </a:rPr>
              <a:t>of</a:t>
            </a:r>
            <a:r>
              <a:rPr lang="pt-BR" altLang="pt-BR" sz="800" dirty="0">
                <a:solidFill>
                  <a:srgbClr val="000000"/>
                </a:solidFill>
              </a:rPr>
              <a:t> Science: 2011 a 2019</a:t>
            </a:r>
            <a:endParaRPr lang="pt-BR" alt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141142"/>
            <a:ext cx="531001" cy="4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3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a1" id="{29BBA27D-9ED6-4D2D-8F31-B21EB353AE71}" vid="{3F3A90AB-CACB-4410-8607-6F6541D73A4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5367</TotalTime>
  <Words>4088</Words>
  <Application>Microsoft Office PowerPoint</Application>
  <PresentationFormat>Widescreen</PresentationFormat>
  <Paragraphs>430</Paragraphs>
  <Slides>26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Corbel</vt:lpstr>
      <vt:lpstr>Times New Roman</vt:lpstr>
      <vt:lpstr>Wingdings 3</vt:lpstr>
      <vt:lpstr>Tema1</vt:lpstr>
      <vt:lpstr>Perspectivas da Internacionalização da Pós-Graduação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PrInt   Programa Institucional de Internacionalização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Contexto Internacional e as Novas políticas para o Fortalecimento da Pós Graduação</dc:title>
  <dc:creator>Izabel Rodrigues Weneck Muniz</dc:creator>
  <cp:lastModifiedBy>Rafael Marques Coelho</cp:lastModifiedBy>
  <cp:revision>200</cp:revision>
  <dcterms:created xsi:type="dcterms:W3CDTF">2019-05-27T18:07:03Z</dcterms:created>
  <dcterms:modified xsi:type="dcterms:W3CDTF">2019-09-05T19:03:02Z</dcterms:modified>
</cp:coreProperties>
</file>